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0" r:id="rId5"/>
    <p:sldId id="264" r:id="rId6"/>
    <p:sldId id="266" r:id="rId7"/>
    <p:sldId id="261" r:id="rId8"/>
    <p:sldId id="268" r:id="rId9"/>
    <p:sldId id="267" r:id="rId10"/>
    <p:sldId id="263" r:id="rId11"/>
    <p:sldId id="25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65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09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61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96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03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8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3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99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56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7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805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E067C-5A0B-42F3-893C-4EC5A5163374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340B5-D2AD-4108-9CD0-5EAAFC9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9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41" y="1936462"/>
            <a:ext cx="4351338" cy="4351338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8200" y="374073"/>
            <a:ext cx="10668000" cy="127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Тарых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география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усулдук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бирикмесинин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(3.02.2022-14.02.2022)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декадасы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7" r="1780" b="28627"/>
          <a:stretch/>
        </p:blipFill>
        <p:spPr>
          <a:xfrm>
            <a:off x="6172200" y="1590807"/>
            <a:ext cx="5097294" cy="50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9-10-класстардын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арасынан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1-орунга         9 «Е»-классы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болду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004298" cy="4351338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r="-406" b="13641"/>
          <a:stretch/>
        </p:blipFill>
        <p:spPr>
          <a:xfrm>
            <a:off x="5326122" y="1825625"/>
            <a:ext cx="2442987" cy="4351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6465" r="11701" b="3636"/>
          <a:stretch/>
        </p:blipFill>
        <p:spPr>
          <a:xfrm>
            <a:off x="8252733" y="1825625"/>
            <a:ext cx="29628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6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033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2-орунга </a:t>
            </a:r>
            <a:r>
              <a:rPr lang="ru-RU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ээ</a:t>
            </a:r>
            <a: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болгон</a:t>
            </a:r>
            <a: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10 «А»-класс</a:t>
            </a:r>
            <a:endParaRPr lang="ru-RU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325" r="1887" b="38158"/>
          <a:stretch/>
        </p:blipFill>
        <p:spPr>
          <a:xfrm>
            <a:off x="1323108" y="1517069"/>
            <a:ext cx="4366271" cy="242454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8" r="2746" b="37950"/>
          <a:stretch/>
        </p:blipFill>
        <p:spPr>
          <a:xfrm>
            <a:off x="1482940" y="4234991"/>
            <a:ext cx="4046605" cy="231371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" t="36924" r="18868" b="37604"/>
          <a:stretch/>
        </p:blipFill>
        <p:spPr>
          <a:xfrm>
            <a:off x="7081593" y="4266311"/>
            <a:ext cx="3775365" cy="225106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3" r="8962" b="38241"/>
          <a:stretch/>
        </p:blipFill>
        <p:spPr>
          <a:xfrm>
            <a:off x="6943576" y="1517069"/>
            <a:ext cx="4051400" cy="24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3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2649"/>
          </a:xfrm>
        </p:spPr>
        <p:txBody>
          <a:bodyPr>
            <a:noAutofit/>
          </a:bodyPr>
          <a:lstStyle/>
          <a:p>
            <a:pPr algn="ctr"/>
            <a:r>
              <a:rPr lang="ky-KG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9-февраль күнү усулдук бирикменин мугалимдери мектеп жамаатына өздөрүнүн иш-тажрыйбасы менен бөлүшүү максатында семинар </a:t>
            </a:r>
            <a:r>
              <a:rPr lang="ky-KG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өтүлдү</a:t>
            </a:r>
            <a:endParaRPr lang="ru-RU" sz="280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258291"/>
            <a:ext cx="10716491" cy="3918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admin\AppData\Local\Microsoft\Windows\INetCache\Content.Word\Screenshot_2022-03-23-20-33-19-543_com.miui.gallery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6" b="37120"/>
          <a:stretch/>
        </p:blipFill>
        <p:spPr bwMode="auto">
          <a:xfrm>
            <a:off x="6949050" y="3837708"/>
            <a:ext cx="3843641" cy="25827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8" y="1638948"/>
            <a:ext cx="5999836" cy="5047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51" y="1629182"/>
            <a:ext cx="5023922" cy="502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Тарых</a:t>
            </a:r>
            <a:r>
              <a:rPr lang="ru-RU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предметинен</a:t>
            </a:r>
            <a:r>
              <a:rPr lang="ru-RU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Карбалы</a:t>
            </a:r>
            <a:r>
              <a:rPr lang="ru-RU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к </a:t>
            </a:r>
            <a:r>
              <a:rPr lang="ru-RU" sz="2800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Нурай</a:t>
            </a:r>
            <a:r>
              <a:rPr lang="ru-RU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ky-KG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“Караханийлер доорундагы руханий турмуш</a:t>
            </a:r>
            <a:r>
              <a:rPr lang="ky-KG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. </a:t>
            </a:r>
            <a:r>
              <a:rPr lang="ky-KG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Ж. Баласагын”  </a:t>
            </a:r>
            <a:r>
              <a:rPr lang="ky-KG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темасында </a:t>
            </a:r>
            <a:r>
              <a:rPr lang="ru-RU" sz="2800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ачык</a:t>
            </a:r>
            <a:r>
              <a:rPr lang="ru-RU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сабак</a:t>
            </a:r>
            <a:r>
              <a:rPr lang="ru-RU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өттү</a:t>
            </a:r>
            <a:endParaRPr lang="ru-RU" sz="280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59" y="1690688"/>
            <a:ext cx="4693480" cy="4693480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11" y="1690688"/>
            <a:ext cx="4693480" cy="4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8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509"/>
            <a:ext cx="11028218" cy="1704109"/>
          </a:xfrm>
        </p:spPr>
        <p:txBody>
          <a:bodyPr>
            <a:noAutofit/>
          </a:bodyPr>
          <a:lstStyle/>
          <a:p>
            <a:pPr algn="ctr"/>
            <a:r>
              <a:rPr lang="ky-KG" sz="32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Керимбекова Насыйкат жана Талантбекова Айсулуунун </a:t>
            </a:r>
            <a:r>
              <a:rPr lang="ky-KG" sz="32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класстан тышкаркы иш-чарасынан</a:t>
            </a:r>
            <a:r>
              <a:rPr lang="ky-KG" sz="32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ru-RU" sz="32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endParaRPr lang="ru-RU" sz="320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68257"/>
            <a:ext cx="5022274" cy="46204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7" y="1768258"/>
            <a:ext cx="4620490" cy="4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0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673"/>
            <a:ext cx="10515600" cy="1642704"/>
          </a:xfrm>
        </p:spPr>
        <p:txBody>
          <a:bodyPr>
            <a:noAutofit/>
          </a:bodyPr>
          <a:lstStyle/>
          <a:p>
            <a:pPr algn="ctr"/>
            <a:r>
              <a:rPr lang="ky-KG" sz="24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Таирова М.К  </a:t>
            </a:r>
            <a:r>
              <a:rPr lang="ky-KG" sz="24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окуучусу Женишбек к Айсулуу “Тоо калкынын көйгөйлөрү” жана  11-классынын окуучусу Дүйшөмбиева “Айнура Тоо экосистемасына адам баласынын  тийгизген таасири” деген темаларда </a:t>
            </a:r>
            <a:r>
              <a:rPr lang="ky-KG" sz="24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долбоордук изилдөө </a:t>
            </a:r>
            <a:r>
              <a:rPr lang="ky-KG" sz="24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жүргүзүшкөн. </a:t>
            </a:r>
            <a:endParaRPr lang="ru-RU" sz="240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99011"/>
            <a:ext cx="5150546" cy="46966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1899011"/>
            <a:ext cx="4966855" cy="46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y-KG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5-10-класстардын арасында Кыргызстандын </a:t>
            </a:r>
            <a:r>
              <a:rPr lang="ky-KG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тарыхы боюнча </a:t>
            </a:r>
            <a:r>
              <a:rPr lang="ky-KG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тик-ток </a:t>
            </a:r>
            <a:r>
              <a:rPr lang="ky-KG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видео тартуу  жана Тарыхый окуяларды КВН  аркылуу </a:t>
            </a:r>
            <a:r>
              <a:rPr lang="ky-KG" sz="2800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чагылдыруу конкурсунун жыйынтыгы</a:t>
            </a:r>
            <a:endParaRPr lang="ru-RU" sz="280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25" y="1994550"/>
            <a:ext cx="4351338" cy="4351338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1" r="2594" b="37923"/>
          <a:stretch/>
        </p:blipFill>
        <p:spPr>
          <a:xfrm>
            <a:off x="6267513" y="1894899"/>
            <a:ext cx="4067986" cy="227532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7" r="4717" b="38158"/>
          <a:stretch/>
        </p:blipFill>
        <p:spPr>
          <a:xfrm>
            <a:off x="7285814" y="4374430"/>
            <a:ext cx="4067986" cy="21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46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5-класстар </a:t>
            </a:r>
            <a:r>
              <a:rPr lang="ru-RU" b="1" i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арасында</a:t>
            </a:r>
            <a: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b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5а5-классы 1-орун</a:t>
            </a:r>
            <a:endParaRPr lang="ru-RU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49" y="1399743"/>
            <a:ext cx="5167312" cy="516731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9743"/>
            <a:ext cx="516731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VID-20220415-WA007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5096" y="0"/>
            <a:ext cx="5426796" cy="6782878"/>
          </a:xfrm>
        </p:spPr>
      </p:pic>
    </p:spTree>
    <p:extLst>
      <p:ext uri="{BB962C8B-B14F-4D97-AF65-F5344CB8AC3E}">
        <p14:creationId xmlns:p14="http://schemas.microsoft.com/office/powerpoint/2010/main" val="389914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3409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5а3-классы 2-орун</a:t>
            </a:r>
            <a:endParaRPr lang="ru-RU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0" y="1548534"/>
            <a:ext cx="5178389" cy="5178389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68" y="1548534"/>
            <a:ext cx="5178390" cy="51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118</Words>
  <Application>Microsoft Office PowerPoint</Application>
  <PresentationFormat>Широкоэкранный</PresentationFormat>
  <Paragraphs>10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9-февраль күнү усулдук бирикменин мугалимдери мектеп жамаатына өздөрүнүн иш-тажрыйбасы менен бөлүшүү максатында семинар өтүлдү</vt:lpstr>
      <vt:lpstr>Тарых предметинен Карбалы к Нурай “Караханийлер доорундагы руханий турмуш. Ж. Баласагын”  темасында ачык сабак өттү</vt:lpstr>
      <vt:lpstr>Керимбекова Насыйкат жана Талантбекова Айсулуунун класстан тышкаркы иш-чарасынан  </vt:lpstr>
      <vt:lpstr>Таирова М.К  окуучусу Женишбек к Айсулуу “Тоо калкынын көйгөйлөрү” жана  11-классынын окуучусу Дүйшөмбиева “Айнура Тоо экосистемасына адам баласынын  тийгизген таасири” деген темаларда долбоордук изилдөө жүргүзүшкөн. </vt:lpstr>
      <vt:lpstr>5-10-класстардын арасында Кыргызстандын тарыхы боюнча тик-ток видео тартуу  жана Тарыхый окуяларды КВН  аркылуу чагылдыруу конкурсунун жыйынтыгы</vt:lpstr>
      <vt:lpstr>5-класстар арасында  5а5-классы 1-орун</vt:lpstr>
      <vt:lpstr>Презентация PowerPoint</vt:lpstr>
      <vt:lpstr>5а3-классы 2-орун</vt:lpstr>
      <vt:lpstr>9-10-класстардын арасынан 1-орунга         9 «Е»-классы ээ болду</vt:lpstr>
      <vt:lpstr>2-орунга ээ болгон 10 «А»-класс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37</cp:revision>
  <dcterms:created xsi:type="dcterms:W3CDTF">2022-04-11T16:00:48Z</dcterms:created>
  <dcterms:modified xsi:type="dcterms:W3CDTF">2022-04-15T07:37:21Z</dcterms:modified>
</cp:coreProperties>
</file>