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60" r:id="rId3"/>
    <p:sldId id="259" r:id="rId4"/>
    <p:sldId id="257" r:id="rId5"/>
    <p:sldId id="262" r:id="rId6"/>
    <p:sldId id="261" r:id="rId7"/>
    <p:sldId id="274" r:id="rId8"/>
    <p:sldId id="273" r:id="rId9"/>
    <p:sldId id="267" r:id="rId10"/>
    <p:sldId id="263" r:id="rId11"/>
    <p:sldId id="265" r:id="rId12"/>
    <p:sldId id="258" r:id="rId13"/>
    <p:sldId id="268" r:id="rId14"/>
    <p:sldId id="272" r:id="rId15"/>
    <p:sldId id="264" r:id="rId16"/>
    <p:sldId id="270" r:id="rId17"/>
    <p:sldId id="271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7957BEF-FD48-2649-B733-352E5393C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14145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6B650FF-B14A-F54C-A831-5EFA3ECA8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3679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1FA9C8E-E05C-4445-A7AE-5529D4A61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41640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6B5DA4-376F-D646-B752-6FA210AC6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88D90FB-177E-2040-BDBE-8C61952FA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230" y="0"/>
            <a:ext cx="5182770" cy="3453021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DD25E65-C428-724C-A2DE-9278B8849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59598" cy="371969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E7EA89F-4494-3E49-97CF-83DD0C344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614" y="3136219"/>
            <a:ext cx="5182770" cy="37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1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D520C35-BE82-C749-B590-A8D3B162E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8909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2047ABC-E035-154F-AAE6-76B77ECB6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572" y="0"/>
            <a:ext cx="12191999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38" y="0"/>
            <a:ext cx="6129434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F3FD1E6-E5E6-9542-9E8B-621A2F85B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23036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BCFA6CE-59A0-7E4D-87B1-8E5362BE8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08" y="544040"/>
            <a:ext cx="4792289" cy="56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4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FB63B59-4F18-C24E-AAC0-7D20CB0AE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8891"/>
            <a:ext cx="12367805" cy="695689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2" y="1326001"/>
            <a:ext cx="4905983" cy="50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1682725-F43F-434B-8F4F-735874D0F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2031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863A169-0B3D-DE49-A31E-01E31AE9D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032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A3625F-5F2E-1B40-97F6-CBBA90A63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8905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6EE4260D-4FCA-C34E-AB07-4BD219E8F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94004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81C7766-6B81-4D4C-B86E-01880BFF7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19881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C3F9A3C-0798-5147-A035-7713E3139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4769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20211-WA00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074" y="652712"/>
            <a:ext cx="9192125" cy="50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4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7A8CC95-C261-364F-BFE9-490B4C377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8327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16E072C-006F-4049-AC3E-0933FEF10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6603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Широкоэкранный</PresentationFormat>
  <Paragraphs>0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MS Shell Dlg 2</vt:lpstr>
      <vt:lpstr>Wingdings</vt:lpstr>
      <vt:lpstr>Wingdings 3</vt:lpstr>
      <vt:lpstr>Madison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aisuluujenishbekova366@gmail.com</dc:creator>
  <cp:lastModifiedBy>Пользователь Windows</cp:lastModifiedBy>
  <cp:revision>15</cp:revision>
  <dcterms:created xsi:type="dcterms:W3CDTF">2021-12-04T14:07:23Z</dcterms:created>
  <dcterms:modified xsi:type="dcterms:W3CDTF">2022-02-11T11:33:45Z</dcterms:modified>
</cp:coreProperties>
</file>