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9" r:id="rId3"/>
    <p:sldId id="260" r:id="rId4"/>
    <p:sldId id="261" r:id="rId5"/>
    <p:sldId id="291" r:id="rId6"/>
    <p:sldId id="262" r:id="rId7"/>
    <p:sldId id="297" r:id="rId8"/>
    <p:sldId id="284" r:id="rId9"/>
    <p:sldId id="274" r:id="rId10"/>
    <p:sldId id="295" r:id="rId11"/>
    <p:sldId id="280" r:id="rId12"/>
    <p:sldId id="285" r:id="rId13"/>
    <p:sldId id="292" r:id="rId14"/>
    <p:sldId id="286" r:id="rId15"/>
    <p:sldId id="288" r:id="rId16"/>
    <p:sldId id="293" r:id="rId17"/>
    <p:sldId id="278" r:id="rId18"/>
    <p:sldId id="296" r:id="rId19"/>
    <p:sldId id="289" r:id="rId20"/>
    <p:sldId id="275" r:id="rId21"/>
    <p:sldId id="294"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77" d="100"/>
          <a:sy n="77" d="100"/>
        </p:scale>
        <p:origin x="67" y="5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pPr rtl="0"/>
            <a:fld id="{C25A7E61-1BBB-461A-A3DA-7941C5BB961C}" type="datetime1">
              <a:rPr lang="ru-RU" noProof="0" smtClean="0"/>
              <a:t>05.02.2022</a:t>
            </a:fld>
            <a:endParaRPr lang="ru-RU" noProof="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pPr rtl="0"/>
            <a:endParaRPr lang="ru-RU" noProof="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rtl="0"/>
            <a:fld id="{4FAB73BC-B049-4115-A692-8D63A059BFB8}" type="slidenum">
              <a:rPr lang="ru-RU" noProof="0" smtClean="0"/>
              <a:pPr/>
              <a:t>‹#›</a:t>
            </a:fld>
            <a:endParaRPr lang="ru-RU" noProof="0"/>
          </a:p>
        </p:txBody>
      </p:sp>
    </p:spTree>
    <p:extLst>
      <p:ext uri="{BB962C8B-B14F-4D97-AF65-F5344CB8AC3E}">
        <p14:creationId xmlns:p14="http://schemas.microsoft.com/office/powerpoint/2010/main" val="24419606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3718DC-6E3B-4AFD-B72D-68D640656C12}" type="datetimeFigureOut">
              <a:rPr lang="ru-RU" smtClean="0"/>
              <a:t>05.02.2022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04C6AD-C7A1-4E81-8BA5-4052687BD1EA}" type="slidenum">
              <a:rPr lang="ru-RU" smtClean="0"/>
              <a:t>‹#›</a:t>
            </a:fld>
            <a:endParaRPr lang="ru-RU"/>
          </a:p>
        </p:txBody>
      </p:sp>
    </p:spTree>
    <p:extLst>
      <p:ext uri="{BB962C8B-B14F-4D97-AF65-F5344CB8AC3E}">
        <p14:creationId xmlns:p14="http://schemas.microsoft.com/office/powerpoint/2010/main" val="234754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3718DC-6E3B-4AFD-B72D-68D640656C12}" type="datetimeFigureOut">
              <a:rPr lang="ru-RU" smtClean="0"/>
              <a:t>05.02.2022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04C6AD-C7A1-4E81-8BA5-4052687BD1EA}" type="slidenum">
              <a:rPr lang="ru-RU" smtClean="0"/>
              <a:t>‹#›</a:t>
            </a:fld>
            <a:endParaRPr lang="ru-RU"/>
          </a:p>
        </p:txBody>
      </p:sp>
    </p:spTree>
    <p:extLst>
      <p:ext uri="{BB962C8B-B14F-4D97-AF65-F5344CB8AC3E}">
        <p14:creationId xmlns:p14="http://schemas.microsoft.com/office/powerpoint/2010/main" val="166561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3718DC-6E3B-4AFD-B72D-68D640656C12}" type="datetimeFigureOut">
              <a:rPr lang="ru-RU" smtClean="0"/>
              <a:t>05.02.2022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04C6AD-C7A1-4E81-8BA5-4052687BD1EA}" type="slidenum">
              <a:rPr lang="ru-RU" smtClean="0"/>
              <a:t>‹#›</a:t>
            </a:fld>
            <a:endParaRPr lang="ru-RU"/>
          </a:p>
        </p:txBody>
      </p:sp>
    </p:spTree>
    <p:extLst>
      <p:ext uri="{BB962C8B-B14F-4D97-AF65-F5344CB8AC3E}">
        <p14:creationId xmlns:p14="http://schemas.microsoft.com/office/powerpoint/2010/main" val="389553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13718DC-6E3B-4AFD-B72D-68D640656C12}" type="datetimeFigureOut">
              <a:rPr lang="ru-RU" smtClean="0"/>
              <a:t>05.02.2022</a:t>
            </a:fld>
            <a:endParaRPr lang="ru-RU"/>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8604504" y="5212080"/>
            <a:ext cx="2112264" cy="228600"/>
          </a:xfrm>
        </p:spPr>
        <p:txBody>
          <a:bodyPr/>
          <a:lstStyle/>
          <a:p>
            <a:fld id="{1604C6AD-C7A1-4E81-8BA5-4052687BD1EA}" type="slidenum">
              <a:rPr lang="ru-RU" smtClean="0"/>
              <a:t>‹#›</a:t>
            </a:fld>
            <a:endParaRPr lang="ru-RU"/>
          </a:p>
        </p:txBody>
      </p:sp>
    </p:spTree>
    <p:extLst>
      <p:ext uri="{BB962C8B-B14F-4D97-AF65-F5344CB8AC3E}">
        <p14:creationId xmlns:p14="http://schemas.microsoft.com/office/powerpoint/2010/main" val="40574001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13718DC-6E3B-4AFD-B72D-68D640656C12}" type="datetimeFigureOut">
              <a:rPr lang="ru-RU" smtClean="0"/>
              <a:t>05.02.2022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04C6AD-C7A1-4E81-8BA5-4052687BD1EA}" type="slidenum">
              <a:rPr lang="ru-RU" smtClean="0"/>
              <a:t>‹#›</a:t>
            </a:fld>
            <a:endParaRPr lang="ru-RU"/>
          </a:p>
        </p:txBody>
      </p:sp>
    </p:spTree>
    <p:extLst>
      <p:ext uri="{BB962C8B-B14F-4D97-AF65-F5344CB8AC3E}">
        <p14:creationId xmlns:p14="http://schemas.microsoft.com/office/powerpoint/2010/main" val="213405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13718DC-6E3B-4AFD-B72D-68D640656C12}" type="datetimeFigureOut">
              <a:rPr lang="ru-RU" smtClean="0"/>
              <a:t>05.02.2022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04C6AD-C7A1-4E81-8BA5-4052687BD1EA}" type="slidenum">
              <a:rPr lang="ru-RU" smtClean="0"/>
              <a:t>‹#›</a:t>
            </a:fld>
            <a:endParaRPr lang="ru-RU"/>
          </a:p>
        </p:txBody>
      </p:sp>
    </p:spTree>
    <p:extLst>
      <p:ext uri="{BB962C8B-B14F-4D97-AF65-F5344CB8AC3E}">
        <p14:creationId xmlns:p14="http://schemas.microsoft.com/office/powerpoint/2010/main" val="198983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13718DC-6E3B-4AFD-B72D-68D640656C12}" type="datetimeFigureOut">
              <a:rPr lang="ru-RU" smtClean="0"/>
              <a:t>05.02.2022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04C6AD-C7A1-4E81-8BA5-4052687BD1EA}" type="slidenum">
              <a:rPr lang="ru-RU" smtClean="0"/>
              <a:t>‹#›</a:t>
            </a:fld>
            <a:endParaRPr lang="ru-RU"/>
          </a:p>
        </p:txBody>
      </p:sp>
    </p:spTree>
    <p:extLst>
      <p:ext uri="{BB962C8B-B14F-4D97-AF65-F5344CB8AC3E}">
        <p14:creationId xmlns:p14="http://schemas.microsoft.com/office/powerpoint/2010/main" val="202755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718DC-6E3B-4AFD-B72D-68D640656C12}" type="datetimeFigureOut">
              <a:rPr lang="ru-RU" smtClean="0"/>
              <a:t>05.02.2022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04C6AD-C7A1-4E81-8BA5-4052687BD1EA}" type="slidenum">
              <a:rPr lang="ru-RU" smtClean="0"/>
              <a:t>‹#›</a:t>
            </a:fld>
            <a:endParaRPr lang="ru-RU"/>
          </a:p>
        </p:txBody>
      </p:sp>
    </p:spTree>
    <p:extLst>
      <p:ext uri="{BB962C8B-B14F-4D97-AF65-F5344CB8AC3E}">
        <p14:creationId xmlns:p14="http://schemas.microsoft.com/office/powerpoint/2010/main" val="1653417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ru-RU"/>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C13718DC-6E3B-4AFD-B72D-68D640656C12}" type="datetimeFigureOut">
              <a:rPr lang="ru-RU" smtClean="0"/>
              <a:t>05.02.2022</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10396728" y="6227064"/>
            <a:ext cx="1463040" cy="256032"/>
          </a:xfrm>
        </p:spPr>
        <p:txBody>
          <a:bodyPr/>
          <a:lstStyle/>
          <a:p>
            <a:fld id="{1604C6AD-C7A1-4E81-8BA5-4052687BD1EA}" type="slidenum">
              <a:rPr lang="ru-RU" smtClean="0"/>
              <a:t>‹#›</a:t>
            </a:fld>
            <a:endParaRPr lang="ru-RU"/>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768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C13718DC-6E3B-4AFD-B72D-68D640656C12}" type="datetimeFigureOut">
              <a:rPr lang="ru-RU" smtClean="0"/>
              <a:t>05.02.2022</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10396728" y="6227064"/>
            <a:ext cx="1463040" cy="256032"/>
          </a:xfrm>
        </p:spPr>
        <p:txBody>
          <a:bodyPr/>
          <a:lstStyle/>
          <a:p>
            <a:fld id="{1604C6AD-C7A1-4E81-8BA5-4052687BD1EA}" type="slidenum">
              <a:rPr lang="ru-RU" smtClean="0"/>
              <a:t>‹#›</a:t>
            </a:fld>
            <a:endParaRPr lang="ru-RU"/>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432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13718DC-6E3B-4AFD-B72D-68D640656C12}" type="datetimeFigureOut">
              <a:rPr lang="ru-RU" smtClean="0"/>
              <a:t>05.02.2022</a:t>
            </a:fld>
            <a:endParaRPr lang="ru-RU"/>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604C6AD-C7A1-4E81-8BA5-4052687BD1EA}" type="slidenum">
              <a:rPr lang="ru-RU" smtClean="0"/>
              <a:t>‹#›</a:t>
            </a:fld>
            <a:endParaRPr lang="ru-RU"/>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12726859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bish-shool68@mail.ru" TargetMode="External" /><Relationship Id="rId2" Type="http://schemas.openxmlformats.org/officeDocument/2006/relationships/image" Target="../media/image3.jpeg" /><Relationship Id="rId1" Type="http://schemas.openxmlformats.org/officeDocument/2006/relationships/slideLayout" Target="../slideLayouts/slideLayout1.xml" /><Relationship Id="rId4" Type="http://schemas.openxmlformats.org/officeDocument/2006/relationships/hyperlink" Target="mailto:abdnazimai@gmail.com" TargetMode="External" /></Relationships>
</file>

<file path=ppt/slides/_rels/slide10.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4.jpg" /><Relationship Id="rId2" Type="http://schemas.openxmlformats.org/officeDocument/2006/relationships/image" Target="../media/image23.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26.jpg" /><Relationship Id="rId2" Type="http://schemas.openxmlformats.org/officeDocument/2006/relationships/image" Target="../media/image25.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9.jpg" /><Relationship Id="rId2" Type="http://schemas.openxmlformats.org/officeDocument/2006/relationships/image" Target="../media/image28.png" /><Relationship Id="rId1" Type="http://schemas.openxmlformats.org/officeDocument/2006/relationships/slideLayout" Target="../slideLayouts/slideLayout2.xml" /><Relationship Id="rId4" Type="http://schemas.openxmlformats.org/officeDocument/2006/relationships/image" Target="../media/image30.jpg" /></Relationships>
</file>

<file path=ppt/slides/_rels/slide18.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png" /><Relationship Id="rId1" Type="http://schemas.openxmlformats.org/officeDocument/2006/relationships/slideLayout" Target="../slideLayouts/slideLayout2.xml" /><Relationship Id="rId5" Type="http://schemas.openxmlformats.org/officeDocument/2006/relationships/image" Target="../media/image35.png" /><Relationship Id="rId4" Type="http://schemas.openxmlformats.org/officeDocument/2006/relationships/image" Target="../media/image34.png" /></Relationships>
</file>

<file path=ppt/slides/_rels/slide21.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png" /><Relationship Id="rId1" Type="http://schemas.openxmlformats.org/officeDocument/2006/relationships/slideLayout" Target="../slideLayouts/slideLayout2.xml" /><Relationship Id="rId4" Type="http://schemas.openxmlformats.org/officeDocument/2006/relationships/image" Target="../media/image5.png"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9.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 Id="rId5" Type="http://schemas.openxmlformats.org/officeDocument/2006/relationships/image" Target="../media/image18.png" /><Relationship Id="rId4"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0E08EA75-0440-024B-A6D4-92AFC4512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9" y="0"/>
            <a:ext cx="12192000" cy="6858000"/>
          </a:xfrm>
          <a:prstGeom prst="rect">
            <a:avLst/>
          </a:prstGeom>
        </p:spPr>
      </p:pic>
      <p:sp>
        <p:nvSpPr>
          <p:cNvPr id="2" name="Заголовок 1"/>
          <p:cNvSpPr>
            <a:spLocks noGrp="1"/>
          </p:cNvSpPr>
          <p:nvPr>
            <p:ph type="ctrTitle"/>
          </p:nvPr>
        </p:nvSpPr>
        <p:spPr>
          <a:xfrm>
            <a:off x="1856867" y="986427"/>
            <a:ext cx="8784074" cy="2020662"/>
          </a:xfrm>
        </p:spPr>
        <p:txBody>
          <a:bodyPr>
            <a:noAutofit/>
          </a:bodyPr>
          <a:lstStyle/>
          <a:p>
            <a:r>
              <a:rPr lang="ru-RU" sz="5400" b="1" dirty="0" err="1">
                <a:solidFill>
                  <a:schemeClr val="accent4">
                    <a:lumMod val="20000"/>
                    <a:lumOff val="80000"/>
                  </a:schemeClr>
                </a:solidFill>
                <a:latin typeface="Casanova" panose="02000400000000000000" pitchFamily="2" charset="0"/>
              </a:rPr>
              <a:t>Долбоордук</a:t>
            </a:r>
            <a:r>
              <a:rPr lang="ru-RU" sz="5400" b="1" dirty="0">
                <a:solidFill>
                  <a:schemeClr val="accent4">
                    <a:lumMod val="20000"/>
                    <a:lumOff val="80000"/>
                  </a:schemeClr>
                </a:solidFill>
                <a:latin typeface="Casanova" panose="02000400000000000000" pitchFamily="2" charset="0"/>
              </a:rPr>
              <a:t> </a:t>
            </a:r>
            <a:r>
              <a:rPr lang="ru-RU" sz="5400" b="1" dirty="0" err="1">
                <a:solidFill>
                  <a:schemeClr val="accent4">
                    <a:lumMod val="20000"/>
                    <a:lumOff val="80000"/>
                  </a:schemeClr>
                </a:solidFill>
                <a:latin typeface="Casanova" panose="02000400000000000000" pitchFamily="2" charset="0"/>
              </a:rPr>
              <a:t>иш</a:t>
            </a:r>
            <a:br>
              <a:rPr lang="ru-RU" sz="5400" b="1" dirty="0">
                <a:solidFill>
                  <a:schemeClr val="accent4">
                    <a:lumMod val="20000"/>
                    <a:lumOff val="80000"/>
                  </a:schemeClr>
                </a:solidFill>
                <a:latin typeface="Casanova" panose="02000400000000000000" pitchFamily="2" charset="0"/>
              </a:rPr>
            </a:br>
            <a:r>
              <a:rPr lang="ru-RU" sz="5400" b="1" dirty="0" err="1">
                <a:solidFill>
                  <a:schemeClr val="accent4">
                    <a:lumMod val="20000"/>
                    <a:lumOff val="80000"/>
                  </a:schemeClr>
                </a:solidFill>
                <a:latin typeface="Casanova" panose="02000400000000000000" pitchFamily="2" charset="0"/>
              </a:rPr>
              <a:t>долбоордук</a:t>
            </a:r>
            <a:r>
              <a:rPr lang="ru-RU" sz="5400" b="1" dirty="0">
                <a:solidFill>
                  <a:schemeClr val="accent4">
                    <a:lumMod val="20000"/>
                    <a:lumOff val="80000"/>
                  </a:schemeClr>
                </a:solidFill>
                <a:latin typeface="Casanova" panose="02000400000000000000" pitchFamily="2" charset="0"/>
              </a:rPr>
              <a:t> </a:t>
            </a:r>
            <a:r>
              <a:rPr lang="ru-RU" sz="5400" b="1" dirty="0" err="1">
                <a:solidFill>
                  <a:schemeClr val="accent4">
                    <a:lumMod val="20000"/>
                    <a:lumOff val="80000"/>
                  </a:schemeClr>
                </a:solidFill>
                <a:latin typeface="Casanova" panose="02000400000000000000" pitchFamily="2" charset="0"/>
              </a:rPr>
              <a:t>изилдоонун</a:t>
            </a:r>
            <a:r>
              <a:rPr lang="ru-RU" sz="5400" b="1" dirty="0">
                <a:solidFill>
                  <a:schemeClr val="accent4">
                    <a:lumMod val="20000"/>
                    <a:lumOff val="80000"/>
                  </a:schemeClr>
                </a:solidFill>
                <a:latin typeface="Casanova" panose="02000400000000000000" pitchFamily="2" charset="0"/>
              </a:rPr>
              <a:t> </a:t>
            </a:r>
            <a:r>
              <a:rPr lang="en-US" sz="5400" b="1" dirty="0">
                <a:solidFill>
                  <a:schemeClr val="accent4">
                    <a:lumMod val="20000"/>
                    <a:lumOff val="80000"/>
                  </a:schemeClr>
                </a:solidFill>
                <a:latin typeface="Casanova" panose="02000400000000000000" pitchFamily="2" charset="0"/>
              </a:rPr>
              <a:t>темасы:гмо</a:t>
            </a:r>
            <a:endParaRPr lang="ru-RU" sz="5400" b="1" dirty="0">
              <a:solidFill>
                <a:schemeClr val="accent4">
                  <a:lumMod val="20000"/>
                  <a:lumOff val="80000"/>
                </a:schemeClr>
              </a:solidFill>
              <a:latin typeface="1Janyzak BremenNr Bold" panose="04040704060802020704" pitchFamily="82" charset="-52"/>
            </a:endParaRPr>
          </a:p>
        </p:txBody>
      </p:sp>
      <p:sp>
        <p:nvSpPr>
          <p:cNvPr id="3" name="Подзаголовок 2"/>
          <p:cNvSpPr>
            <a:spLocks noGrp="1"/>
          </p:cNvSpPr>
          <p:nvPr>
            <p:ph type="subTitle" idx="1"/>
          </p:nvPr>
        </p:nvSpPr>
        <p:spPr>
          <a:xfrm>
            <a:off x="495323" y="143232"/>
            <a:ext cx="11177057" cy="843195"/>
          </a:xfrm>
        </p:spPr>
        <p:txBody>
          <a:bodyPr>
            <a:normAutofit/>
          </a:bodyPr>
          <a:lstStyle/>
          <a:p>
            <a:r>
              <a:rPr lang="ru-RU" sz="1800" b="1" dirty="0">
                <a:solidFill>
                  <a:schemeClr val="bg1"/>
                </a:solidFill>
                <a:latin typeface="Times New Roman" panose="02020603050405020304" pitchFamily="18" charset="0"/>
                <a:cs typeface="Times New Roman" panose="02020603050405020304" pitchFamily="18" charset="0"/>
              </a:rPr>
              <a:t>БИШКЕК ШААРЫНДАГЫ А.ОСМОНОВ АТЫНДАГЫ №68 </a:t>
            </a:r>
            <a:r>
              <a:rPr lang="en-US" sz="1800" b="1" dirty="0">
                <a:solidFill>
                  <a:schemeClr val="bg1"/>
                </a:solidFill>
                <a:latin typeface="Times New Roman" panose="02020603050405020304" pitchFamily="18" charset="0"/>
                <a:cs typeface="Times New Roman" panose="02020603050405020304" pitchFamily="18" charset="0"/>
              </a:rPr>
              <a:t>МЕКТЕП-ГИМНАЗИЯСЫ</a:t>
            </a:r>
            <a:endParaRPr lang="ru-RU" sz="1800" b="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51178" y="3149819"/>
            <a:ext cx="9995452" cy="3447098"/>
          </a:xfrm>
          <a:prstGeom prst="rect">
            <a:avLst/>
          </a:prstGeom>
        </p:spPr>
        <p:txBody>
          <a:bodyPr wrap="square">
            <a:spAutoFit/>
          </a:bodyPr>
          <a:lstStyle/>
          <a:p>
            <a:r>
              <a:rPr lang="ru-RU" sz="2000" b="1" dirty="0" err="1">
                <a:latin typeface="Times New Roman" panose="02020603050405020304" pitchFamily="18" charset="0"/>
                <a:cs typeface="Times New Roman" panose="02020603050405020304" pitchFamily="18" charset="0"/>
              </a:rPr>
              <a:t>Долбоордун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аткаручусу</a:t>
            </a:r>
            <a:r>
              <a:rPr lang="ru-RU" sz="2000" b="1" dirty="0">
                <a:latin typeface="Times New Roman" panose="02020603050405020304" pitchFamily="18" charset="0"/>
                <a:cs typeface="Times New Roman" panose="02020603050405020304" pitchFamily="18" charset="0"/>
              </a:rPr>
              <a:t>:</a:t>
            </a:r>
            <a:r>
              <a:rPr lang="ru-RU" sz="2000" b="1"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a_Stamper" panose="04040905090802020404" pitchFamily="82" charset="-52"/>
              </a:rPr>
              <a:t>Абдыгапарова </a:t>
            </a:r>
            <a:r>
              <a:rPr lang="ru-RU" sz="2000" dirty="0" err="1">
                <a:solidFill>
                  <a:schemeClr val="bg1"/>
                </a:solidFill>
                <a:latin typeface="a_Stamper" panose="04040905090802020404" pitchFamily="82" charset="-52"/>
              </a:rPr>
              <a:t>Назимай</a:t>
            </a:r>
            <a:r>
              <a:rPr lang="ru-RU" sz="2000" dirty="0">
                <a:solidFill>
                  <a:schemeClr val="bg1"/>
                </a:solidFill>
                <a:latin typeface="a_Stamper" panose="04040905090802020404" pitchFamily="82" charset="-52"/>
              </a:rPr>
              <a:t> </a:t>
            </a:r>
            <a:r>
              <a:rPr lang="en-US" sz="2000" dirty="0" err="1">
                <a:solidFill>
                  <a:schemeClr val="bg1"/>
                </a:solidFill>
                <a:latin typeface="a_Stamper" panose="04040905090802020404" pitchFamily="82" charset="-52"/>
              </a:rPr>
              <a:t>Алмазовна, Жеңишбекова Айсулуу Ж        Жеңишбековна. 9-10-класстын окуучулары</a:t>
            </a:r>
            <a:endParaRPr lang="ru-RU" sz="2000" dirty="0">
              <a:solidFill>
                <a:schemeClr val="bg1"/>
              </a:solidFill>
              <a:latin typeface="a_Stamper" panose="04040905090802020404" pitchFamily="82" charset="-52"/>
            </a:endParaRPr>
          </a:p>
          <a:p>
            <a:r>
              <a:rPr lang="ru-RU" sz="2000" dirty="0">
                <a:solidFill>
                  <a:schemeClr val="bg1"/>
                </a:solidFill>
              </a:rPr>
              <a:t>                                </a:t>
            </a:r>
            <a:endParaRPr lang="ru-RU" sz="2000" b="1" dirty="0">
              <a:solidFill>
                <a:schemeClr val="bg1"/>
              </a:solidFill>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Мекеменин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дареги</a:t>
            </a:r>
            <a:r>
              <a:rPr lang="ru-RU" sz="2000" b="1" dirty="0">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Бишкек ш., Ток </a:t>
            </a:r>
            <a:r>
              <a:rPr lang="ru-RU" sz="2000" dirty="0" err="1">
                <a:solidFill>
                  <a:schemeClr val="bg1"/>
                </a:solidFill>
                <a:latin typeface="Times New Roman" panose="02020603050405020304" pitchFamily="18" charset="0"/>
                <a:cs typeface="Times New Roman" panose="02020603050405020304" pitchFamily="18" charset="0"/>
              </a:rPr>
              <a:t>тогул</a:t>
            </a:r>
            <a:r>
              <a:rPr lang="ru-RU" sz="2000" dirty="0">
                <a:solidFill>
                  <a:schemeClr val="bg1"/>
                </a:solidFill>
                <a:latin typeface="Times New Roman" panose="02020603050405020304" pitchFamily="18" charset="0"/>
                <a:cs typeface="Times New Roman" panose="02020603050405020304" pitchFamily="18" charset="0"/>
              </a:rPr>
              <a:t> к., 220</a:t>
            </a:r>
          </a:p>
          <a:p>
            <a:r>
              <a:rPr lang="ru-RU" sz="2000" b="1" dirty="0" err="1">
                <a:latin typeface="Times New Roman" panose="02020603050405020304" pitchFamily="18" charset="0"/>
                <a:cs typeface="Times New Roman" panose="02020603050405020304" pitchFamily="18" charset="0"/>
              </a:rPr>
              <a:t>Почтанын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индекси</a:t>
            </a:r>
            <a:r>
              <a:rPr lang="ru-RU" sz="2000" b="1" dirty="0">
                <a:latin typeface="Times New Roman" panose="02020603050405020304" pitchFamily="18" charset="0"/>
                <a:cs typeface="Times New Roman" panose="02020603050405020304" pitchFamily="18" charset="0"/>
              </a:rPr>
              <a:t>:</a:t>
            </a:r>
            <a:r>
              <a:rPr lang="ru-RU" sz="2000" b="1" dirty="0">
                <a:solidFill>
                  <a:schemeClr val="bg1"/>
                </a:solidFill>
                <a:latin typeface="Times New Roman" panose="02020603050405020304" pitchFamily="18" charset="0"/>
                <a:cs typeface="Times New Roman" panose="02020603050405020304" pitchFamily="18" charset="0"/>
              </a:rPr>
              <a:t> 720001</a:t>
            </a:r>
          </a:p>
          <a:p>
            <a:r>
              <a:rPr lang="ru-RU" sz="2000" b="1" dirty="0" err="1">
                <a:latin typeface="Times New Roman" panose="02020603050405020304" pitchFamily="18" charset="0"/>
                <a:cs typeface="Times New Roman" panose="02020603050405020304" pitchFamily="18" charset="0"/>
              </a:rPr>
              <a:t>Мекеменин</a:t>
            </a:r>
            <a:r>
              <a:rPr lang="ru-RU" sz="2000" b="1" dirty="0">
                <a:latin typeface="Times New Roman" panose="02020603050405020304" pitchFamily="18" charset="0"/>
                <a:cs typeface="Times New Roman" panose="02020603050405020304" pitchFamily="18" charset="0"/>
              </a:rPr>
              <a:t> тел. </a:t>
            </a:r>
            <a:r>
              <a:rPr lang="ru-RU" sz="2000" b="1" dirty="0" err="1">
                <a:latin typeface="Times New Roman" panose="02020603050405020304" pitchFamily="18" charset="0"/>
                <a:cs typeface="Times New Roman" panose="02020603050405020304" pitchFamily="18" charset="0"/>
              </a:rPr>
              <a:t>Номери</a:t>
            </a:r>
            <a:r>
              <a:rPr lang="ru-RU" sz="2000" b="1" dirty="0">
                <a:latin typeface="Times New Roman" panose="02020603050405020304" pitchFamily="18" charset="0"/>
                <a:cs typeface="Times New Roman" panose="02020603050405020304" pitchFamily="18" charset="0"/>
              </a:rPr>
              <a:t>:</a:t>
            </a:r>
            <a:r>
              <a:rPr lang="ru-RU" sz="2000" b="1"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+(996 312) 45-44-63, +(996 312) 45-44-29</a:t>
            </a:r>
          </a:p>
          <a:p>
            <a:r>
              <a:rPr lang="ru-RU" sz="2000" b="1" dirty="0" err="1">
                <a:latin typeface="Times New Roman" panose="02020603050405020304" pitchFamily="18" charset="0"/>
                <a:cs typeface="Times New Roman" panose="02020603050405020304" pitchFamily="18" charset="0"/>
              </a:rPr>
              <a:t>Мекеменин</a:t>
            </a: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e-mail</a:t>
            </a:r>
            <a:r>
              <a:rPr lang="ru-RU" sz="2000" b="1" dirty="0">
                <a:latin typeface="Times New Roman" panose="02020603050405020304" pitchFamily="18" charset="0"/>
                <a:cs typeface="Times New Roman" panose="02020603050405020304" pitchFamily="18" charset="0"/>
              </a:rPr>
              <a:t>:</a:t>
            </a:r>
            <a:r>
              <a:rPr lang="ru-RU"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bish-shool68@mail.ru</a:t>
            </a:r>
            <a:endParaRPr lang="en-US" sz="2000" b="1" dirty="0">
              <a:solidFill>
                <a:schemeClr val="bg1"/>
              </a:solidFill>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Аткаруучунун</a:t>
            </a: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e-mail</a:t>
            </a:r>
            <a:r>
              <a:rPr lang="ru-RU" sz="2000" b="1" dirty="0">
                <a:latin typeface="Times New Roman" panose="02020603050405020304" pitchFamily="18" charset="0"/>
                <a:cs typeface="Times New Roman" panose="02020603050405020304" pitchFamily="18" charset="0"/>
              </a:rPr>
              <a:t>:</a:t>
            </a:r>
            <a:r>
              <a:rPr lang="ru-RU"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abdnazimai@gmail.com</a:t>
            </a:r>
            <a:endParaRPr lang="en-US" sz="2000" b="1" dirty="0">
              <a:solidFill>
                <a:schemeClr val="bg1"/>
              </a:solidFill>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Долбоордун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жетекчиси</a:t>
            </a:r>
            <a:r>
              <a:rPr lang="ru-RU" sz="2000" b="1" dirty="0">
                <a:latin typeface="Times New Roman" panose="02020603050405020304" pitchFamily="18" charset="0"/>
                <a:cs typeface="Times New Roman" panose="02020603050405020304" pitchFamily="18" charset="0"/>
              </a:rPr>
              <a:t>:</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a:solidFill>
                  <a:schemeClr val="bg1"/>
                </a:solidFill>
                <a:latin typeface="Times New Roman" panose="02020603050405020304" pitchFamily="18" charset="0"/>
                <a:cs typeface="Times New Roman" panose="02020603050405020304" pitchFamily="18" charset="0"/>
              </a:rPr>
              <a:t>№68МГсынын </a:t>
            </a:r>
            <a:r>
              <a:rPr lang="ru-RU" sz="2000" b="1" dirty="0">
                <a:solidFill>
                  <a:schemeClr val="bg1"/>
                </a:solidFill>
                <a:latin typeface="Times New Roman" panose="02020603050405020304" pitchFamily="18" charset="0"/>
                <a:cs typeface="Times New Roman" panose="02020603050405020304" pitchFamily="18" charset="0"/>
              </a:rPr>
              <a:t>биология </a:t>
            </a:r>
            <a:r>
              <a:rPr lang="ru-RU" sz="2000" b="1" dirty="0" err="1">
                <a:solidFill>
                  <a:schemeClr val="bg1"/>
                </a:solidFill>
                <a:latin typeface="Times New Roman" panose="02020603050405020304" pitchFamily="18" charset="0"/>
                <a:cs typeface="Times New Roman" panose="02020603050405020304" pitchFamily="18" charset="0"/>
              </a:rPr>
              <a:t>мугалими</a:t>
            </a:r>
            <a:endParaRPr lang="ru-RU" sz="2000" b="1" dirty="0">
              <a:solidFill>
                <a:schemeClr val="bg1"/>
              </a:solidFill>
              <a:latin typeface="Times New Roman" panose="02020603050405020304" pitchFamily="18" charset="0"/>
              <a:cs typeface="Times New Roman" panose="02020603050405020304" pitchFamily="18" charset="0"/>
            </a:endParaRPr>
          </a:p>
          <a:p>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Тиленбаева</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Анаркан</a:t>
            </a:r>
            <a:endParaRPr lang="en-US" sz="2000" b="1" dirty="0">
              <a:solidFill>
                <a:schemeClr val="bg1"/>
              </a:solidFill>
              <a:latin typeface="Times New Roman" panose="02020603050405020304" pitchFamily="18" charset="0"/>
              <a:cs typeface="Times New Roman" panose="02020603050405020304" pitchFamily="18" charset="0"/>
            </a:endParaRPr>
          </a:p>
          <a:p>
            <a:endParaRPr lang="ru-RU" dirty="0"/>
          </a:p>
        </p:txBody>
      </p:sp>
      <p:sp>
        <p:nvSpPr>
          <p:cNvPr id="4" name="Прямоугольник 3"/>
          <p:cNvSpPr/>
          <p:nvPr/>
        </p:nvSpPr>
        <p:spPr>
          <a:xfrm>
            <a:off x="5034168" y="6370315"/>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442DAEC-0808-0341-9234-D33882E546D4}"/>
              </a:ext>
            </a:extLst>
          </p:cNvPr>
          <p:cNvSpPr txBox="1"/>
          <p:nvPr/>
        </p:nvSpPr>
        <p:spPr>
          <a:xfrm>
            <a:off x="5179562" y="25146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343452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C10E-7698-0E46-B2C6-98354D4542D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1F70FAF-9766-B643-98A3-665D07388C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06532" cy="6858000"/>
          </a:xfrm>
        </p:spPr>
      </p:pic>
    </p:spTree>
    <p:extLst>
      <p:ext uri="{BB962C8B-B14F-4D97-AF65-F5344CB8AC3E}">
        <p14:creationId xmlns:p14="http://schemas.microsoft.com/office/powerpoint/2010/main" val="419650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7443" y="566530"/>
            <a:ext cx="11310731" cy="1775655"/>
          </a:xfrm>
        </p:spPr>
        <p:txBody>
          <a:bodyPr>
            <a:normAutofit fontScale="90000"/>
          </a:bodyPr>
          <a:lstStyle/>
          <a:p>
            <a:r>
              <a:rPr lang="en-US" dirty="0">
                <a:solidFill>
                  <a:srgbClr val="FF0000"/>
                </a:solidFill>
                <a:latin typeface="CotlinKyr Bold Italic" panose="020B0800000000000000" pitchFamily="34" charset="0"/>
              </a:rPr>
              <a:t>III</a:t>
            </a:r>
            <a:r>
              <a:rPr lang="ru-RU" dirty="0">
                <a:solidFill>
                  <a:srgbClr val="FF0000"/>
                </a:solidFill>
                <a:latin typeface="CotlinKyr Bold Italic" panose="020B0800000000000000" pitchFamily="34" charset="0"/>
              </a:rPr>
              <a:t>. </a:t>
            </a:r>
            <a:r>
              <a:rPr lang="ru-RU" dirty="0" err="1">
                <a:solidFill>
                  <a:srgbClr val="FF0000"/>
                </a:solidFill>
                <a:latin typeface="CotlinKyr Bold Italic" panose="020B0800000000000000" pitchFamily="34" charset="0"/>
              </a:rPr>
              <a:t>Эксперементалдык-тажрыйбалык</a:t>
            </a:r>
            <a:r>
              <a:rPr lang="ru-RU" dirty="0">
                <a:solidFill>
                  <a:srgbClr val="FF0000"/>
                </a:solidFill>
                <a:latin typeface="CotlinKyr Bold Italic" panose="020B0800000000000000" pitchFamily="34" charset="0"/>
              </a:rPr>
              <a:t> </a:t>
            </a:r>
            <a:r>
              <a:rPr lang="ru-RU" dirty="0" err="1">
                <a:solidFill>
                  <a:srgbClr val="FF0000"/>
                </a:solidFill>
                <a:latin typeface="CotlinKyr Bold Italic" panose="020B0800000000000000" pitchFamily="34" charset="0"/>
              </a:rPr>
              <a:t>болук</a:t>
            </a:r>
            <a:r>
              <a:rPr lang="ru-RU" dirty="0">
                <a:solidFill>
                  <a:srgbClr val="FF0000"/>
                </a:solidFill>
                <a:latin typeface="CotlinKyr Bold Italic" panose="020B0800000000000000" pitchFamily="34" charset="0"/>
              </a:rPr>
              <a:t>.</a:t>
            </a:r>
            <a:br>
              <a:rPr lang="ru-RU" dirty="0">
                <a:latin typeface="CotlinKyr Bold Italic" panose="020B0800000000000000" pitchFamily="34" charset="0"/>
              </a:rPr>
            </a:br>
            <a:r>
              <a:rPr lang="ru-RU" dirty="0">
                <a:latin typeface="CotlinKyr Bold Italic" panose="020B0800000000000000" pitchFamily="34" charset="0"/>
              </a:rPr>
              <a:t> </a:t>
            </a:r>
            <a:r>
              <a:rPr lang="ru-RU" dirty="0" err="1">
                <a:solidFill>
                  <a:srgbClr val="FF0000"/>
                </a:solidFill>
                <a:latin typeface="CotlinKyr Bold Italic" panose="020B0800000000000000" pitchFamily="34" charset="0"/>
              </a:rPr>
              <a:t>Тажрыйба</a:t>
            </a:r>
            <a:r>
              <a:rPr lang="ru-RU" dirty="0">
                <a:solidFill>
                  <a:srgbClr val="FF0000"/>
                </a:solidFill>
                <a:latin typeface="CotlinKyr Bold Italic" panose="020B0800000000000000" pitchFamily="34" charset="0"/>
              </a:rPr>
              <a:t> №1. </a:t>
            </a:r>
            <a:r>
              <a:rPr lang="ru-RU" dirty="0">
                <a:latin typeface="CotlinKyr Bold Italic" panose="020B0800000000000000" pitchFamily="34" charset="0"/>
              </a:rPr>
              <a:t>«</a:t>
            </a:r>
            <a:r>
              <a:rPr lang="ru-RU" dirty="0" err="1">
                <a:latin typeface="CotlinKyr Bold Italic" panose="020B0800000000000000" pitchFamily="34" charset="0"/>
              </a:rPr>
              <a:t>ГМОну</a:t>
            </a:r>
            <a:r>
              <a:rPr lang="ru-RU" dirty="0">
                <a:latin typeface="CotlinKyr Bold Italic" panose="020B0800000000000000" pitchFamily="34" charset="0"/>
              </a:rPr>
              <a:t> </a:t>
            </a:r>
            <a:r>
              <a:rPr lang="ru-RU" dirty="0" err="1">
                <a:latin typeface="CotlinKyr Bold Italic" panose="020B0800000000000000" pitchFamily="34" charset="0"/>
              </a:rPr>
              <a:t>жана</a:t>
            </a:r>
            <a:r>
              <a:rPr lang="ru-RU" dirty="0">
                <a:latin typeface="CotlinKyr Bold Italic" panose="020B0800000000000000" pitchFamily="34" charset="0"/>
              </a:rPr>
              <a:t> </a:t>
            </a:r>
            <a:r>
              <a:rPr lang="ru-RU" dirty="0" err="1">
                <a:latin typeface="CotlinKyr Bold Italic" panose="020B0800000000000000" pitchFamily="34" charset="0"/>
              </a:rPr>
              <a:t>нак</a:t>
            </a:r>
            <a:r>
              <a:rPr lang="ru-RU" dirty="0">
                <a:latin typeface="CotlinKyr Bold Italic" panose="020B0800000000000000" pitchFamily="34" charset="0"/>
              </a:rPr>
              <a:t> </a:t>
            </a:r>
            <a:r>
              <a:rPr lang="ru-RU" dirty="0" err="1">
                <a:latin typeface="CotlinKyr Bold Italic" panose="020B0800000000000000" pitchFamily="34" charset="0"/>
              </a:rPr>
              <a:t>азыкты</a:t>
            </a:r>
            <a:r>
              <a:rPr lang="ru-RU" dirty="0">
                <a:latin typeface="CotlinKyr Bold Italic" panose="020B0800000000000000" pitchFamily="34" charset="0"/>
              </a:rPr>
              <a:t> </a:t>
            </a:r>
            <a:r>
              <a:rPr lang="ru-RU" dirty="0" err="1">
                <a:latin typeface="CotlinKyr Bold Italic" panose="020B0800000000000000" pitchFamily="34" charset="0"/>
              </a:rPr>
              <a:t>айырмлоо</a:t>
            </a:r>
            <a:r>
              <a:rPr lang="ru-RU" dirty="0">
                <a:latin typeface="CotlinKyr Bold Italic" panose="020B0800000000000000" pitchFamily="34" charset="0"/>
              </a:rPr>
              <a:t>»</a:t>
            </a:r>
          </a:p>
        </p:txBody>
      </p:sp>
      <p:pic>
        <p:nvPicPr>
          <p:cNvPr id="6" name="Объект 5"/>
          <p:cNvPicPr>
            <a:picLocks noGrp="1" noChangeAspect="1"/>
          </p:cNvPicPr>
          <p:nvPr>
            <p:ph idx="1"/>
          </p:nvPr>
        </p:nvPicPr>
        <p:blipFill>
          <a:blip r:embed="rId2"/>
          <a:stretch>
            <a:fillRect/>
          </a:stretch>
        </p:blipFill>
        <p:spPr>
          <a:xfrm>
            <a:off x="970755" y="2958855"/>
            <a:ext cx="10250490" cy="3342551"/>
          </a:xfrm>
          <a:prstGeom prst="rect">
            <a:avLst/>
          </a:prstGeom>
        </p:spPr>
      </p:pic>
      <p:pic>
        <p:nvPicPr>
          <p:cNvPr id="7" name="Рисунок 6"/>
          <p:cNvPicPr>
            <a:picLocks noChangeAspect="1"/>
          </p:cNvPicPr>
          <p:nvPr/>
        </p:nvPicPr>
        <p:blipFill>
          <a:blip r:embed="rId3"/>
          <a:stretch>
            <a:fillRect/>
          </a:stretch>
        </p:blipFill>
        <p:spPr>
          <a:xfrm>
            <a:off x="11221245" y="488260"/>
            <a:ext cx="520355" cy="578172"/>
          </a:xfrm>
          <a:prstGeom prst="rect">
            <a:avLst/>
          </a:prstGeom>
        </p:spPr>
      </p:pic>
    </p:spTree>
    <p:extLst>
      <p:ext uri="{BB962C8B-B14F-4D97-AF65-F5344CB8AC3E}">
        <p14:creationId xmlns:p14="http://schemas.microsoft.com/office/powerpoint/2010/main" val="185022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94116"/>
            <a:ext cx="10058400" cy="540163"/>
          </a:xfrm>
        </p:spPr>
        <p:txBody>
          <a:bodyPr>
            <a:normAutofit fontScale="90000"/>
          </a:bodyPr>
          <a:lstStyle/>
          <a:p>
            <a:r>
              <a:rPr lang="ru-RU" sz="3200" dirty="0" err="1">
                <a:solidFill>
                  <a:srgbClr val="FF0000"/>
                </a:solidFill>
              </a:rPr>
              <a:t>Тажрыйба</a:t>
            </a:r>
            <a:r>
              <a:rPr lang="ru-RU" sz="3200" dirty="0">
                <a:solidFill>
                  <a:srgbClr val="FF0000"/>
                </a:solidFill>
              </a:rPr>
              <a:t> №1. «</a:t>
            </a:r>
            <a:r>
              <a:rPr lang="ru-RU" sz="3200" dirty="0" err="1">
                <a:solidFill>
                  <a:srgbClr val="FF0000"/>
                </a:solidFill>
              </a:rPr>
              <a:t>ГМОну</a:t>
            </a:r>
            <a:r>
              <a:rPr lang="ru-RU" sz="3200" dirty="0">
                <a:solidFill>
                  <a:srgbClr val="FF0000"/>
                </a:solidFill>
              </a:rPr>
              <a:t> </a:t>
            </a:r>
            <a:r>
              <a:rPr lang="ru-RU" sz="3200" dirty="0" err="1">
                <a:solidFill>
                  <a:srgbClr val="FF0000"/>
                </a:solidFill>
              </a:rPr>
              <a:t>жана</a:t>
            </a:r>
            <a:r>
              <a:rPr lang="ru-RU" sz="3200" dirty="0">
                <a:solidFill>
                  <a:srgbClr val="FF0000"/>
                </a:solidFill>
              </a:rPr>
              <a:t> </a:t>
            </a:r>
            <a:r>
              <a:rPr lang="ru-RU" sz="3200" dirty="0" err="1">
                <a:solidFill>
                  <a:srgbClr val="FF0000"/>
                </a:solidFill>
              </a:rPr>
              <a:t>нак</a:t>
            </a:r>
            <a:r>
              <a:rPr lang="ru-RU" sz="3200" dirty="0">
                <a:solidFill>
                  <a:srgbClr val="FF0000"/>
                </a:solidFill>
              </a:rPr>
              <a:t> </a:t>
            </a:r>
            <a:r>
              <a:rPr lang="ru-RU" sz="3200" dirty="0" err="1">
                <a:solidFill>
                  <a:srgbClr val="FF0000"/>
                </a:solidFill>
              </a:rPr>
              <a:t>азыкты</a:t>
            </a:r>
            <a:r>
              <a:rPr lang="ru-RU" sz="3200" dirty="0">
                <a:solidFill>
                  <a:srgbClr val="FF0000"/>
                </a:solidFill>
              </a:rPr>
              <a:t> </a:t>
            </a:r>
            <a:r>
              <a:rPr lang="ru-RU" sz="3200" dirty="0" err="1">
                <a:solidFill>
                  <a:srgbClr val="FF0000"/>
                </a:solidFill>
              </a:rPr>
              <a:t>айырм</a:t>
            </a:r>
            <a:r>
              <a:rPr lang="en-US" sz="3200" dirty="0" err="1">
                <a:solidFill>
                  <a:srgbClr val="FF0000"/>
                </a:solidFill>
              </a:rPr>
              <a:t>алоо</a:t>
            </a:r>
            <a:r>
              <a:rPr lang="ru-RU" sz="3200" dirty="0">
                <a:solidFill>
                  <a:srgbClr val="FF0000"/>
                </a:solidFill>
              </a:rPr>
              <a:t>»</a:t>
            </a:r>
          </a:p>
        </p:txBody>
      </p:sp>
      <p:sp>
        <p:nvSpPr>
          <p:cNvPr id="3" name="Объект 2"/>
          <p:cNvSpPr>
            <a:spLocks noGrp="1"/>
          </p:cNvSpPr>
          <p:nvPr>
            <p:ph idx="1"/>
          </p:nvPr>
        </p:nvSpPr>
        <p:spPr>
          <a:xfrm>
            <a:off x="407504" y="1192695"/>
            <a:ext cx="11360426" cy="5198165"/>
          </a:xfrm>
        </p:spPr>
        <p:txBody>
          <a:bodyPr>
            <a:normAutofit fontScale="92500" lnSpcReduction="10000"/>
          </a:bodyPr>
          <a:lstStyle/>
          <a:p>
            <a:r>
              <a:rPr lang="ru-RU" sz="2400" dirty="0" err="1">
                <a:solidFill>
                  <a:srgbClr val="FF0000"/>
                </a:solidFill>
                <a:latin typeface="CotlinKyr Bold Italic" panose="020B0800000000000000" pitchFamily="34" charset="0"/>
              </a:rPr>
              <a:t>Максаты</a:t>
            </a:r>
            <a:r>
              <a:rPr lang="ru-RU" sz="2400" dirty="0">
                <a:solidFill>
                  <a:srgbClr val="FF0000"/>
                </a:solidFill>
                <a:latin typeface="CotlinKyr Bold Italic" panose="020B0800000000000000" pitchFamily="34" charset="0"/>
              </a:rPr>
              <a:t>: </a:t>
            </a:r>
            <a:r>
              <a:rPr lang="ru-RU" sz="2400" dirty="0" err="1">
                <a:latin typeface="CotlinKyr Bold Italic" panose="020B0800000000000000" pitchFamily="34" charset="0"/>
              </a:rPr>
              <a:t>Биз</a:t>
            </a:r>
            <a:r>
              <a:rPr lang="ru-RU" sz="2400" dirty="0">
                <a:latin typeface="CotlinKyr Bold Italic" panose="020B0800000000000000" pitchFamily="34" charset="0"/>
              </a:rPr>
              <a:t> </a:t>
            </a:r>
            <a:r>
              <a:rPr lang="ru-RU" sz="2400" dirty="0" err="1">
                <a:latin typeface="CotlinKyr Bold Italic" panose="020B0800000000000000" pitchFamily="34" charset="0"/>
              </a:rPr>
              <a:t>сатып</a:t>
            </a:r>
            <a:r>
              <a:rPr lang="ru-RU" sz="2400" dirty="0">
                <a:latin typeface="CotlinKyr Bold Italic" panose="020B0800000000000000" pitchFamily="34" charset="0"/>
              </a:rPr>
              <a:t> </a:t>
            </a:r>
            <a:r>
              <a:rPr lang="ru-RU" sz="2400" dirty="0" err="1">
                <a:latin typeface="CotlinKyr Bold Italic" panose="020B0800000000000000" pitchFamily="34" charset="0"/>
              </a:rPr>
              <a:t>алып</a:t>
            </a:r>
            <a:r>
              <a:rPr lang="ru-RU" sz="2400" dirty="0">
                <a:latin typeface="CotlinKyr Bold Italic" panose="020B0800000000000000" pitchFamily="34" charset="0"/>
              </a:rPr>
              <a:t>, </a:t>
            </a:r>
            <a:r>
              <a:rPr lang="ru-RU" sz="2400" dirty="0" err="1">
                <a:latin typeface="CotlinKyr Bold Italic" panose="020B0800000000000000" pitchFamily="34" charset="0"/>
              </a:rPr>
              <a:t>жеп</a:t>
            </a:r>
            <a:r>
              <a:rPr lang="ru-RU" sz="2400" dirty="0">
                <a:latin typeface="CotlinKyr Bold Italic" panose="020B0800000000000000" pitchFamily="34" charset="0"/>
              </a:rPr>
              <a:t> </a:t>
            </a:r>
            <a:r>
              <a:rPr lang="ru-RU" sz="2400" dirty="0" err="1">
                <a:latin typeface="CotlinKyr Bold Italic" panose="020B0800000000000000" pitchFamily="34" charset="0"/>
              </a:rPr>
              <a:t>аткан</a:t>
            </a:r>
            <a:r>
              <a:rPr lang="ru-RU" sz="2400" dirty="0">
                <a:latin typeface="CotlinKyr Bold Italic" panose="020B0800000000000000" pitchFamily="34" charset="0"/>
              </a:rPr>
              <a:t> </a:t>
            </a:r>
            <a:r>
              <a:rPr lang="ru-RU" sz="2400" dirty="0" err="1">
                <a:latin typeface="CotlinKyr Bold Italic" panose="020B0800000000000000" pitchFamily="34" charset="0"/>
              </a:rPr>
              <a:t>азык-заттарды</a:t>
            </a:r>
            <a:r>
              <a:rPr lang="ru-RU" sz="2400" dirty="0">
                <a:latin typeface="CotlinKyr Bold Italic" panose="020B0800000000000000" pitchFamily="34" charset="0"/>
              </a:rPr>
              <a:t> </a:t>
            </a:r>
            <a:r>
              <a:rPr lang="ru-RU" sz="2400" dirty="0" err="1">
                <a:latin typeface="CotlinKyr Bold Italic" panose="020B0800000000000000" pitchFamily="34" charset="0"/>
              </a:rPr>
              <a:t>натуралдуулугун</a:t>
            </a:r>
            <a:r>
              <a:rPr lang="ru-RU" sz="2400" dirty="0">
                <a:latin typeface="CotlinKyr Bold Italic" panose="020B0800000000000000" pitchFamily="34" charset="0"/>
              </a:rPr>
              <a:t> , же </a:t>
            </a:r>
            <a:r>
              <a:rPr lang="ru-RU" sz="2400" dirty="0" err="1">
                <a:latin typeface="CotlinKyr Bold Italic" panose="020B0800000000000000" pitchFamily="34" charset="0"/>
              </a:rPr>
              <a:t>ГМОлонгондугун</a:t>
            </a:r>
            <a:r>
              <a:rPr lang="ru-RU" sz="2400" dirty="0">
                <a:latin typeface="CotlinKyr Bold Italic" panose="020B0800000000000000" pitchFamily="34" charset="0"/>
              </a:rPr>
              <a:t> </a:t>
            </a:r>
            <a:r>
              <a:rPr lang="ru-RU" sz="2400" dirty="0" err="1">
                <a:latin typeface="CotlinKyr Bold Italic" panose="020B0800000000000000" pitchFamily="34" charset="0"/>
              </a:rPr>
              <a:t>айырмалоону</a:t>
            </a:r>
            <a:r>
              <a:rPr lang="ru-RU" sz="2400" dirty="0">
                <a:latin typeface="CotlinKyr Bold Italic" panose="020B0800000000000000" pitchFamily="34" charset="0"/>
              </a:rPr>
              <a:t> </a:t>
            </a:r>
            <a:r>
              <a:rPr lang="ru-RU" sz="2400" dirty="0" err="1">
                <a:latin typeface="CotlinKyr Bold Italic" panose="020B0800000000000000" pitchFamily="34" charset="0"/>
              </a:rPr>
              <a:t>билуу</a:t>
            </a:r>
            <a:r>
              <a:rPr lang="ru-RU" sz="2400" dirty="0">
                <a:latin typeface="CotlinKyr Bold Italic" panose="020B0800000000000000" pitchFamily="34" charset="0"/>
              </a:rPr>
              <a:t>.</a:t>
            </a:r>
          </a:p>
          <a:p>
            <a:r>
              <a:rPr lang="ru-RU" sz="2400" dirty="0">
                <a:solidFill>
                  <a:srgbClr val="FF0000"/>
                </a:solidFill>
                <a:latin typeface="CotlinKyr Bold Italic" panose="020B0800000000000000" pitchFamily="34" charset="0"/>
              </a:rPr>
              <a:t>Гипотеза: </a:t>
            </a:r>
            <a:r>
              <a:rPr lang="ru-RU" sz="2400" dirty="0" err="1">
                <a:latin typeface="CotlinKyr Bold Italic" panose="020B0800000000000000" pitchFamily="34" charset="0"/>
              </a:rPr>
              <a:t>ГМОлонгон</a:t>
            </a:r>
            <a:r>
              <a:rPr lang="ru-RU" sz="2400" dirty="0">
                <a:latin typeface="CotlinKyr Bold Italic" panose="020B0800000000000000" pitchFamily="34" charset="0"/>
              </a:rPr>
              <a:t> </a:t>
            </a:r>
            <a:r>
              <a:rPr lang="ru-RU" sz="2400" dirty="0" err="1">
                <a:latin typeface="CotlinKyr Bold Italic" panose="020B0800000000000000" pitchFamily="34" charset="0"/>
              </a:rPr>
              <a:t>азыктар</a:t>
            </a:r>
            <a:r>
              <a:rPr lang="ru-RU" sz="2400" dirty="0">
                <a:latin typeface="CotlinKyr Bold Italic" panose="020B0800000000000000" pitchFamily="34" charset="0"/>
              </a:rPr>
              <a:t> </a:t>
            </a:r>
            <a:r>
              <a:rPr lang="ru-RU" sz="2400" dirty="0" err="1">
                <a:latin typeface="CotlinKyr Bold Italic" panose="020B0800000000000000" pitchFamily="34" charset="0"/>
              </a:rPr>
              <a:t>коптогон</a:t>
            </a:r>
            <a:r>
              <a:rPr lang="ru-RU" sz="2400" dirty="0">
                <a:latin typeface="CotlinKyr Bold Italic" panose="020B0800000000000000" pitchFamily="34" charset="0"/>
              </a:rPr>
              <a:t> </a:t>
            </a:r>
            <a:r>
              <a:rPr lang="ru-RU" sz="2400" dirty="0" err="1">
                <a:latin typeface="CotlinKyr Bold Italic" panose="020B0800000000000000" pitchFamily="34" charset="0"/>
              </a:rPr>
              <a:t>убакытка</a:t>
            </a:r>
            <a:r>
              <a:rPr lang="ru-RU" sz="2400" dirty="0">
                <a:latin typeface="CotlinKyr Bold Italic" panose="020B0800000000000000" pitchFamily="34" charset="0"/>
              </a:rPr>
              <a:t> </a:t>
            </a:r>
            <a:r>
              <a:rPr lang="ru-RU" sz="2400" dirty="0" err="1">
                <a:latin typeface="CotlinKyr Bold Italic" panose="020B0800000000000000" pitchFamily="34" charset="0"/>
              </a:rPr>
              <a:t>чейин</a:t>
            </a:r>
            <a:r>
              <a:rPr lang="ru-RU" sz="2400" dirty="0">
                <a:latin typeface="CotlinKyr Bold Italic" panose="020B0800000000000000" pitchFamily="34" charset="0"/>
              </a:rPr>
              <a:t> </a:t>
            </a:r>
            <a:r>
              <a:rPr lang="ru-RU" sz="2400" dirty="0" err="1">
                <a:latin typeface="CotlinKyr Bold Italic" panose="020B0800000000000000" pitchFamily="34" charset="0"/>
              </a:rPr>
              <a:t>озунун</a:t>
            </a:r>
            <a:r>
              <a:rPr lang="ru-RU" sz="2400" dirty="0">
                <a:latin typeface="CotlinKyr Bold Italic" panose="020B0800000000000000" pitchFamily="34" charset="0"/>
              </a:rPr>
              <a:t> </a:t>
            </a:r>
            <a:r>
              <a:rPr lang="ru-RU" sz="2400" dirty="0" err="1">
                <a:latin typeface="CotlinKyr Bold Italic" panose="020B0800000000000000" pitchFamily="34" charset="0"/>
              </a:rPr>
              <a:t>формасын</a:t>
            </a:r>
            <a:r>
              <a:rPr lang="ru-RU" sz="2400" dirty="0">
                <a:latin typeface="CotlinKyr Bold Italic" panose="020B0800000000000000" pitchFamily="34" charset="0"/>
              </a:rPr>
              <a:t> </a:t>
            </a:r>
            <a:r>
              <a:rPr lang="ru-RU" sz="2400" dirty="0" err="1">
                <a:latin typeface="CotlinKyr Bold Italic" panose="020B0800000000000000" pitchFamily="34" charset="0"/>
              </a:rPr>
              <a:t>идеалдуу</a:t>
            </a:r>
            <a:r>
              <a:rPr lang="ru-RU" sz="2400" dirty="0">
                <a:latin typeface="CotlinKyr Bold Italic" panose="020B0800000000000000" pitchFamily="34" charset="0"/>
              </a:rPr>
              <a:t> </a:t>
            </a:r>
            <a:r>
              <a:rPr lang="ru-RU" sz="2400" dirty="0" err="1">
                <a:latin typeface="CotlinKyr Bold Italic" panose="020B0800000000000000" pitchFamily="34" charset="0"/>
              </a:rPr>
              <a:t>сактай</a:t>
            </a:r>
            <a:r>
              <a:rPr lang="ru-RU" sz="2400" dirty="0">
                <a:latin typeface="CotlinKyr Bold Italic" panose="020B0800000000000000" pitchFamily="34" charset="0"/>
              </a:rPr>
              <a:t> </a:t>
            </a:r>
            <a:r>
              <a:rPr lang="ru-RU" sz="2400" dirty="0" err="1">
                <a:latin typeface="CotlinKyr Bold Italic" panose="020B0800000000000000" pitchFamily="34" charset="0"/>
              </a:rPr>
              <a:t>алат</a:t>
            </a:r>
            <a:r>
              <a:rPr lang="ru-RU" sz="2400" dirty="0">
                <a:latin typeface="CotlinKyr Bold Italic" panose="020B0800000000000000" pitchFamily="34" charset="0"/>
              </a:rPr>
              <a:t> </a:t>
            </a:r>
            <a:r>
              <a:rPr lang="ru-RU" sz="2400" dirty="0" err="1">
                <a:latin typeface="CotlinKyr Bold Italic" panose="020B0800000000000000" pitchFamily="34" charset="0"/>
              </a:rPr>
              <a:t>деп</a:t>
            </a:r>
            <a:r>
              <a:rPr lang="ru-RU" sz="2400" dirty="0">
                <a:latin typeface="CotlinKyr Bold Italic" panose="020B0800000000000000" pitchFamily="34" charset="0"/>
              </a:rPr>
              <a:t> </a:t>
            </a:r>
            <a:r>
              <a:rPr lang="ru-RU" sz="2400" dirty="0" err="1">
                <a:latin typeface="CotlinKyr Bold Italic" panose="020B0800000000000000" pitchFamily="34" charset="0"/>
              </a:rPr>
              <a:t>болжоуйлу</a:t>
            </a:r>
            <a:r>
              <a:rPr lang="ru-RU" sz="2400" dirty="0">
                <a:latin typeface="CotlinKyr Bold Italic" panose="020B0800000000000000" pitchFamily="34" charset="0"/>
              </a:rPr>
              <a:t>. </a:t>
            </a:r>
          </a:p>
          <a:p>
            <a:r>
              <a:rPr lang="ru-RU" sz="2400" dirty="0">
                <a:latin typeface="CotlinKyr Bold Italic" panose="020B0800000000000000" pitchFamily="34" charset="0"/>
              </a:rPr>
              <a:t>Мен </a:t>
            </a:r>
            <a:r>
              <a:rPr lang="ru-RU" sz="2400" dirty="0" err="1">
                <a:latin typeface="CotlinKyr Bold Italic" panose="020B0800000000000000" pitchFamily="34" charset="0"/>
              </a:rPr>
              <a:t>алманын</a:t>
            </a:r>
            <a:r>
              <a:rPr lang="ru-RU" sz="2400" dirty="0">
                <a:latin typeface="CotlinKyr Bold Italic" panose="020B0800000000000000" pitchFamily="34" charset="0"/>
              </a:rPr>
              <a:t> </a:t>
            </a:r>
            <a:r>
              <a:rPr lang="ru-RU" sz="2400" dirty="0" err="1">
                <a:latin typeface="CotlinKyr Bold Italic" panose="020B0800000000000000" pitchFamily="34" charset="0"/>
              </a:rPr>
              <a:t>натуралдуусун</a:t>
            </a:r>
            <a:r>
              <a:rPr lang="ru-RU" sz="2400" dirty="0">
                <a:latin typeface="CotlinKyr Bold Italic" panose="020B0800000000000000" pitchFamily="34" charset="0"/>
              </a:rPr>
              <a:t> </a:t>
            </a:r>
            <a:r>
              <a:rPr lang="ru-RU" sz="2400" dirty="0" err="1">
                <a:latin typeface="CotlinKyr Bold Italic" panose="020B0800000000000000" pitchFamily="34" charset="0"/>
              </a:rPr>
              <a:t>алып</a:t>
            </a:r>
            <a:r>
              <a:rPr lang="ru-RU" sz="2400" dirty="0">
                <a:latin typeface="CotlinKyr Bold Italic" panose="020B0800000000000000" pitchFamily="34" charset="0"/>
              </a:rPr>
              <a:t> </a:t>
            </a:r>
            <a:r>
              <a:rPr lang="ru-RU" sz="2400" dirty="0" err="1">
                <a:latin typeface="CotlinKyr Bold Italic" panose="020B0800000000000000" pitchFamily="34" charset="0"/>
              </a:rPr>
              <a:t>аны</a:t>
            </a:r>
            <a:r>
              <a:rPr lang="ru-RU" sz="2400" dirty="0">
                <a:latin typeface="CotlinKyr Bold Italic" panose="020B0800000000000000" pitchFamily="34" charset="0"/>
              </a:rPr>
              <a:t> </a:t>
            </a:r>
            <a:r>
              <a:rPr lang="ru-RU" sz="2400" dirty="0" err="1">
                <a:latin typeface="CotlinKyr Bold Italic" panose="020B0800000000000000" pitchFamily="34" charset="0"/>
              </a:rPr>
              <a:t>экиге</a:t>
            </a:r>
            <a:r>
              <a:rPr lang="ru-RU" sz="2400" dirty="0">
                <a:latin typeface="CotlinKyr Bold Italic" panose="020B0800000000000000" pitchFamily="34" charset="0"/>
              </a:rPr>
              <a:t> </a:t>
            </a:r>
            <a:r>
              <a:rPr lang="ru-RU" sz="2400" dirty="0" err="1">
                <a:latin typeface="CotlinKyr Bold Italic" panose="020B0800000000000000" pitchFamily="34" charset="0"/>
              </a:rPr>
              <a:t>болдум</a:t>
            </a:r>
            <a:r>
              <a:rPr lang="ru-RU" sz="2400" dirty="0">
                <a:latin typeface="CotlinKyr Bold Italic" panose="020B0800000000000000" pitchFamily="34" charset="0"/>
              </a:rPr>
              <a:t>, </a:t>
            </a:r>
            <a:r>
              <a:rPr lang="ru-RU" sz="2400" dirty="0" err="1">
                <a:latin typeface="CotlinKyr Bold Italic" panose="020B0800000000000000" pitchFamily="34" charset="0"/>
              </a:rPr>
              <a:t>аны</a:t>
            </a:r>
            <a:r>
              <a:rPr lang="ru-RU" sz="2400" dirty="0">
                <a:latin typeface="CotlinKyr Bold Italic" panose="020B0800000000000000" pitchFamily="34" charset="0"/>
              </a:rPr>
              <a:t> </a:t>
            </a:r>
            <a:r>
              <a:rPr lang="ru-RU" sz="2400" dirty="0" err="1">
                <a:latin typeface="CotlinKyr Bold Italic" panose="020B0800000000000000" pitchFamily="34" charset="0"/>
              </a:rPr>
              <a:t>менен</a:t>
            </a:r>
            <a:r>
              <a:rPr lang="ru-RU" sz="2400" dirty="0">
                <a:latin typeface="CotlinKyr Bold Italic" panose="020B0800000000000000" pitchFamily="34" charset="0"/>
              </a:rPr>
              <a:t> </a:t>
            </a:r>
            <a:r>
              <a:rPr lang="ru-RU" sz="2400" dirty="0" err="1">
                <a:latin typeface="CotlinKyr Bold Italic" panose="020B0800000000000000" pitchFamily="34" charset="0"/>
              </a:rPr>
              <a:t>кошо</a:t>
            </a:r>
            <a:r>
              <a:rPr lang="ru-RU" sz="2400" dirty="0">
                <a:latin typeface="CotlinKyr Bold Italic" panose="020B0800000000000000" pitchFamily="34" charset="0"/>
              </a:rPr>
              <a:t> </a:t>
            </a:r>
            <a:r>
              <a:rPr lang="ru-RU" sz="2400" dirty="0" err="1">
                <a:latin typeface="CotlinKyr Bold Italic" panose="020B0800000000000000" pitchFamily="34" charset="0"/>
              </a:rPr>
              <a:t>ГМОлонгон</a:t>
            </a:r>
            <a:r>
              <a:rPr lang="ru-RU" sz="2400" dirty="0">
                <a:latin typeface="CotlinKyr Bold Italic" panose="020B0800000000000000" pitchFamily="34" charset="0"/>
              </a:rPr>
              <a:t> </a:t>
            </a:r>
            <a:r>
              <a:rPr lang="ru-RU" sz="2400" dirty="0" err="1">
                <a:latin typeface="CotlinKyr Bold Italic" panose="020B0800000000000000" pitchFamily="34" charset="0"/>
              </a:rPr>
              <a:t>алманы</a:t>
            </a:r>
            <a:r>
              <a:rPr lang="ru-RU" sz="2400" dirty="0">
                <a:latin typeface="CotlinKyr Bold Italic" panose="020B0800000000000000" pitchFamily="34" charset="0"/>
              </a:rPr>
              <a:t> </a:t>
            </a:r>
            <a:r>
              <a:rPr lang="ru-RU" sz="2400" dirty="0" err="1">
                <a:latin typeface="CotlinKyr Bold Italic" panose="020B0800000000000000" pitchFamily="34" charset="0"/>
              </a:rPr>
              <a:t>табып</a:t>
            </a:r>
            <a:r>
              <a:rPr lang="ru-RU" sz="2400" dirty="0">
                <a:latin typeface="CotlinKyr Bold Italic" panose="020B0800000000000000" pitchFamily="34" charset="0"/>
              </a:rPr>
              <a:t> </a:t>
            </a:r>
            <a:r>
              <a:rPr lang="ru-RU" sz="2400" dirty="0" err="1">
                <a:latin typeface="CotlinKyr Bold Italic" panose="020B0800000000000000" pitchFamily="34" charset="0"/>
              </a:rPr>
              <a:t>аны</a:t>
            </a:r>
            <a:r>
              <a:rPr lang="ru-RU" sz="2400" dirty="0">
                <a:latin typeface="CotlinKyr Bold Italic" panose="020B0800000000000000" pitchFamily="34" charset="0"/>
              </a:rPr>
              <a:t> да </a:t>
            </a:r>
            <a:r>
              <a:rPr lang="ru-RU" sz="2400" dirty="0" err="1">
                <a:latin typeface="CotlinKyr Bold Italic" panose="020B0800000000000000" pitchFamily="34" charset="0"/>
              </a:rPr>
              <a:t>эки</a:t>
            </a:r>
            <a:r>
              <a:rPr lang="ru-RU" sz="2400" dirty="0">
                <a:latin typeface="CotlinKyr Bold Italic" panose="020B0800000000000000" pitchFamily="34" charset="0"/>
              </a:rPr>
              <a:t> </a:t>
            </a:r>
            <a:r>
              <a:rPr lang="ru-RU" sz="2400" dirty="0" err="1">
                <a:latin typeface="CotlinKyr Bold Italic" panose="020B0800000000000000" pitchFamily="34" charset="0"/>
              </a:rPr>
              <a:t>болукко</a:t>
            </a:r>
            <a:r>
              <a:rPr lang="ru-RU" sz="2400" dirty="0">
                <a:latin typeface="CotlinKyr Bold Italic" panose="020B0800000000000000" pitchFamily="34" charset="0"/>
              </a:rPr>
              <a:t> </a:t>
            </a:r>
            <a:r>
              <a:rPr lang="ru-RU" sz="2400" dirty="0" err="1">
                <a:latin typeface="CotlinKyr Bold Italic" panose="020B0800000000000000" pitchFamily="34" charset="0"/>
              </a:rPr>
              <a:t>болдум</a:t>
            </a:r>
            <a:r>
              <a:rPr lang="ru-RU" sz="2400" dirty="0">
                <a:latin typeface="CotlinKyr Bold Italic" panose="020B0800000000000000" pitchFamily="34" charset="0"/>
              </a:rPr>
              <a:t>. 2 </a:t>
            </a:r>
            <a:r>
              <a:rPr lang="ru-RU" sz="2400" dirty="0" err="1">
                <a:latin typeface="CotlinKyr Bold Italic" panose="020B0800000000000000" pitchFamily="34" charset="0"/>
              </a:rPr>
              <a:t>минутага</a:t>
            </a:r>
            <a:r>
              <a:rPr lang="ru-RU" sz="2400" dirty="0">
                <a:latin typeface="CotlinKyr Bold Italic" panose="020B0800000000000000" pitchFamily="34" charset="0"/>
              </a:rPr>
              <a:t> </a:t>
            </a:r>
            <a:r>
              <a:rPr lang="ru-RU" sz="2400" dirty="0" err="1">
                <a:latin typeface="CotlinKyr Bold Italic" panose="020B0800000000000000" pitchFamily="34" charset="0"/>
              </a:rPr>
              <a:t>эки</a:t>
            </a:r>
            <a:r>
              <a:rPr lang="ru-RU" sz="2400" dirty="0">
                <a:latin typeface="CotlinKyr Bold Italic" panose="020B0800000000000000" pitchFamily="34" charset="0"/>
              </a:rPr>
              <a:t> </a:t>
            </a:r>
            <a:r>
              <a:rPr lang="ru-RU" sz="2400" dirty="0" err="1">
                <a:latin typeface="CotlinKyr Bold Italic" panose="020B0800000000000000" pitchFamily="34" charset="0"/>
              </a:rPr>
              <a:t>алманы</a:t>
            </a:r>
            <a:r>
              <a:rPr lang="ru-RU" sz="2400" dirty="0">
                <a:latin typeface="CotlinKyr Bold Italic" panose="020B0800000000000000" pitchFamily="34" charset="0"/>
              </a:rPr>
              <a:t> </a:t>
            </a:r>
            <a:r>
              <a:rPr lang="ru-RU" sz="2400" dirty="0" err="1">
                <a:latin typeface="CotlinKyr Bold Italic" panose="020B0800000000000000" pitchFamily="34" charset="0"/>
              </a:rPr>
              <a:t>тен</a:t>
            </a:r>
            <a:r>
              <a:rPr lang="ru-RU" sz="2400" dirty="0">
                <a:latin typeface="CotlinKyr Bold Italic" panose="020B0800000000000000" pitchFamily="34" charset="0"/>
              </a:rPr>
              <a:t> </a:t>
            </a:r>
            <a:r>
              <a:rPr lang="ru-RU" sz="2400" dirty="0" err="1">
                <a:latin typeface="CotlinKyr Bold Italic" panose="020B0800000000000000" pitchFamily="34" charset="0"/>
              </a:rPr>
              <a:t>калтырып</a:t>
            </a:r>
            <a:r>
              <a:rPr lang="ru-RU" sz="2400" dirty="0">
                <a:latin typeface="CotlinKyr Bold Italic" panose="020B0800000000000000" pitchFamily="34" charset="0"/>
              </a:rPr>
              <a:t> </a:t>
            </a:r>
            <a:r>
              <a:rPr lang="ru-RU" sz="2400" dirty="0" err="1">
                <a:latin typeface="CotlinKyr Bold Italic" panose="020B0800000000000000" pitchFamily="34" charset="0"/>
              </a:rPr>
              <a:t>койдум</a:t>
            </a:r>
            <a:r>
              <a:rPr lang="ru-RU" sz="2400" dirty="0">
                <a:latin typeface="CotlinKyr Bold Italic" panose="020B0800000000000000" pitchFamily="34" charset="0"/>
              </a:rPr>
              <a:t>.</a:t>
            </a:r>
          </a:p>
          <a:p>
            <a:r>
              <a:rPr lang="ru-RU" sz="2400" dirty="0">
                <a:latin typeface="CotlinKyr Bold Italic" panose="020B0800000000000000" pitchFamily="34" charset="0"/>
              </a:rPr>
              <a:t> </a:t>
            </a:r>
            <a:r>
              <a:rPr lang="ru-RU" sz="2400" dirty="0" err="1">
                <a:latin typeface="CotlinKyr Bold Italic" panose="020B0800000000000000" pitchFamily="34" charset="0"/>
              </a:rPr>
              <a:t>Эки</a:t>
            </a:r>
            <a:r>
              <a:rPr lang="ru-RU" sz="2400" dirty="0">
                <a:latin typeface="CotlinKyr Bold Italic" panose="020B0800000000000000" pitchFamily="34" charset="0"/>
              </a:rPr>
              <a:t> </a:t>
            </a:r>
            <a:r>
              <a:rPr lang="ru-RU" sz="2400" dirty="0" err="1">
                <a:latin typeface="CotlinKyr Bold Italic" panose="020B0800000000000000" pitchFamily="34" charset="0"/>
              </a:rPr>
              <a:t>курма</a:t>
            </a:r>
            <a:r>
              <a:rPr lang="ru-RU" sz="2400" dirty="0">
                <a:latin typeface="CotlinKyr Bold Italic" panose="020B0800000000000000" pitchFamily="34" charset="0"/>
              </a:rPr>
              <a:t> </a:t>
            </a:r>
            <a:r>
              <a:rPr lang="ru-RU" sz="2400" dirty="0" err="1">
                <a:latin typeface="CotlinKyr Bold Italic" panose="020B0800000000000000" pitchFamily="34" charset="0"/>
              </a:rPr>
              <a:t>алынды</a:t>
            </a:r>
            <a:r>
              <a:rPr lang="ru-RU" sz="2400" dirty="0">
                <a:latin typeface="CotlinKyr Bold Italic" panose="020B0800000000000000" pitchFamily="34" charset="0"/>
              </a:rPr>
              <a:t> , </a:t>
            </a:r>
            <a:r>
              <a:rPr lang="ru-RU" sz="2400" dirty="0" err="1">
                <a:latin typeface="CotlinKyr Bold Italic" panose="020B0800000000000000" pitchFamily="34" charset="0"/>
              </a:rPr>
              <a:t>бири</a:t>
            </a:r>
            <a:r>
              <a:rPr lang="ru-RU" sz="2400" dirty="0">
                <a:latin typeface="CotlinKyr Bold Italic" panose="020B0800000000000000" pitchFamily="34" charset="0"/>
              </a:rPr>
              <a:t> </a:t>
            </a:r>
            <a:r>
              <a:rPr lang="ru-RU" sz="2400" dirty="0" err="1">
                <a:latin typeface="CotlinKyr Bold Italic" panose="020B0800000000000000" pitchFamily="34" charset="0"/>
              </a:rPr>
              <a:t>генетикалык</a:t>
            </a:r>
            <a:r>
              <a:rPr lang="ru-RU" sz="2400" dirty="0">
                <a:latin typeface="CotlinKyr Bold Italic" panose="020B0800000000000000" pitchFamily="34" charset="0"/>
              </a:rPr>
              <a:t> </a:t>
            </a:r>
            <a:r>
              <a:rPr lang="ru-RU" sz="2400" dirty="0" err="1">
                <a:latin typeface="CotlinKyr Bold Italic" panose="020B0800000000000000" pitchFamily="34" charset="0"/>
              </a:rPr>
              <a:t>озгоргон</a:t>
            </a:r>
            <a:r>
              <a:rPr lang="ru-RU" sz="2400" dirty="0">
                <a:latin typeface="CotlinKyr Bold Italic" panose="020B0800000000000000" pitchFamily="34" charset="0"/>
              </a:rPr>
              <a:t> , </a:t>
            </a:r>
            <a:r>
              <a:rPr lang="ru-RU" sz="2400" dirty="0" err="1">
                <a:latin typeface="CotlinKyr Bold Italic" panose="020B0800000000000000" pitchFamily="34" charset="0"/>
              </a:rPr>
              <a:t>бири</a:t>
            </a:r>
            <a:r>
              <a:rPr lang="ru-RU" sz="2400" dirty="0">
                <a:latin typeface="CotlinKyr Bold Italic" panose="020B0800000000000000" pitchFamily="34" charset="0"/>
              </a:rPr>
              <a:t> </a:t>
            </a:r>
            <a:r>
              <a:rPr lang="ru-RU" sz="2400" dirty="0" err="1">
                <a:latin typeface="CotlinKyr Bold Italic" panose="020B0800000000000000" pitchFamily="34" charset="0"/>
              </a:rPr>
              <a:t>натуралдык</a:t>
            </a:r>
            <a:r>
              <a:rPr lang="ru-RU" sz="2400" dirty="0">
                <a:latin typeface="CotlinKyr Bold Italic" panose="020B0800000000000000" pitchFamily="34" charset="0"/>
              </a:rPr>
              <a:t>. </a:t>
            </a:r>
            <a:r>
              <a:rPr lang="ru-RU" sz="2400" dirty="0" err="1">
                <a:latin typeface="CotlinKyr Bold Italic" panose="020B0800000000000000" pitchFamily="34" charset="0"/>
              </a:rPr>
              <a:t>Кесип</a:t>
            </a:r>
            <a:r>
              <a:rPr lang="ru-RU" sz="2400" dirty="0">
                <a:latin typeface="CotlinKyr Bold Italic" panose="020B0800000000000000" pitchFamily="34" charset="0"/>
              </a:rPr>
              <a:t> </a:t>
            </a:r>
            <a:r>
              <a:rPr lang="ru-RU" sz="2400" dirty="0" err="1">
                <a:latin typeface="CotlinKyr Bold Italic" panose="020B0800000000000000" pitchFamily="34" charset="0"/>
              </a:rPr>
              <a:t>корсом</a:t>
            </a:r>
            <a:r>
              <a:rPr lang="ru-RU" sz="2400" dirty="0">
                <a:latin typeface="CotlinKyr Bold Italic" panose="020B0800000000000000" pitchFamily="34" charset="0"/>
              </a:rPr>
              <a:t> </a:t>
            </a:r>
            <a:r>
              <a:rPr lang="ru-RU" sz="2400" dirty="0" err="1">
                <a:latin typeface="CotlinKyr Bold Italic" panose="020B0800000000000000" pitchFamily="34" charset="0"/>
              </a:rPr>
              <a:t>натуралдык</a:t>
            </a:r>
            <a:r>
              <a:rPr lang="ru-RU" sz="2400" dirty="0">
                <a:latin typeface="CotlinKyr Bold Italic" panose="020B0800000000000000" pitchFamily="34" charset="0"/>
              </a:rPr>
              <a:t> </a:t>
            </a:r>
            <a:r>
              <a:rPr lang="ru-RU" sz="2400" dirty="0" err="1">
                <a:latin typeface="CotlinKyr Bold Italic" panose="020B0800000000000000" pitchFamily="34" charset="0"/>
              </a:rPr>
              <a:t>курманын</a:t>
            </a:r>
            <a:r>
              <a:rPr lang="ru-RU" sz="2400" dirty="0">
                <a:latin typeface="CotlinKyr Bold Italic" panose="020B0800000000000000" pitchFamily="34" charset="0"/>
              </a:rPr>
              <a:t> </a:t>
            </a:r>
            <a:r>
              <a:rPr lang="ru-RU" sz="2400" dirty="0" err="1">
                <a:latin typeface="CotlinKyr Bold Italic" panose="020B0800000000000000" pitchFamily="34" charset="0"/>
              </a:rPr>
              <a:t>ичинде</a:t>
            </a:r>
            <a:r>
              <a:rPr lang="ru-RU" sz="2400" dirty="0">
                <a:latin typeface="CotlinKyr Bold Italic" panose="020B0800000000000000" pitchFamily="34" charset="0"/>
              </a:rPr>
              <a:t> 6-7 </a:t>
            </a:r>
            <a:r>
              <a:rPr lang="ru-RU" sz="2400" dirty="0" err="1">
                <a:latin typeface="CotlinKyr Bold Italic" panose="020B0800000000000000" pitchFamily="34" charset="0"/>
              </a:rPr>
              <a:t>даана</a:t>
            </a:r>
            <a:r>
              <a:rPr lang="ru-RU" sz="2400" dirty="0">
                <a:latin typeface="CotlinKyr Bold Italic" panose="020B0800000000000000" pitchFamily="34" charset="0"/>
              </a:rPr>
              <a:t> </a:t>
            </a:r>
            <a:r>
              <a:rPr lang="ru-RU" sz="2400" dirty="0" err="1">
                <a:latin typeface="CotlinKyr Bold Italic" panose="020B0800000000000000" pitchFamily="34" charset="0"/>
              </a:rPr>
              <a:t>данеги</a:t>
            </a:r>
            <a:r>
              <a:rPr lang="ru-RU" sz="2400" dirty="0">
                <a:latin typeface="CotlinKyr Bold Italic" panose="020B0800000000000000" pitchFamily="34" charset="0"/>
              </a:rPr>
              <a:t> бар, ал </a:t>
            </a:r>
            <a:r>
              <a:rPr lang="ru-RU" sz="2400" dirty="0" err="1">
                <a:latin typeface="CotlinKyr Bold Italic" panose="020B0800000000000000" pitchFamily="34" charset="0"/>
              </a:rPr>
              <a:t>эми</a:t>
            </a:r>
            <a:r>
              <a:rPr lang="ru-RU" sz="2400" dirty="0">
                <a:latin typeface="CotlinKyr Bold Italic" panose="020B0800000000000000" pitchFamily="34" charset="0"/>
              </a:rPr>
              <a:t> </a:t>
            </a:r>
            <a:r>
              <a:rPr lang="ru-RU" sz="2400" dirty="0" err="1">
                <a:latin typeface="CotlinKyr Bold Italic" panose="020B0800000000000000" pitchFamily="34" charset="0"/>
              </a:rPr>
              <a:t>генетикалык</a:t>
            </a:r>
            <a:r>
              <a:rPr lang="ru-RU" sz="2400" dirty="0">
                <a:latin typeface="CotlinKyr Bold Italic" panose="020B0800000000000000" pitchFamily="34" charset="0"/>
              </a:rPr>
              <a:t> </a:t>
            </a:r>
            <a:r>
              <a:rPr lang="ru-RU" sz="2400" dirty="0" err="1">
                <a:latin typeface="CotlinKyr Bold Italic" panose="020B0800000000000000" pitchFamily="34" charset="0"/>
              </a:rPr>
              <a:t>озгоруусу</a:t>
            </a:r>
            <a:r>
              <a:rPr lang="ru-RU" sz="2400" dirty="0">
                <a:latin typeface="CotlinKyr Bold Italic" panose="020B0800000000000000" pitchFamily="34" charset="0"/>
              </a:rPr>
              <a:t> бар </a:t>
            </a:r>
            <a:r>
              <a:rPr lang="ru-RU" sz="2400" dirty="0" err="1">
                <a:latin typeface="CotlinKyr Bold Italic" panose="020B0800000000000000" pitchFamily="34" charset="0"/>
              </a:rPr>
              <a:t>курмада</a:t>
            </a:r>
            <a:r>
              <a:rPr lang="ru-RU" sz="2400" dirty="0">
                <a:latin typeface="CotlinKyr Bold Italic" panose="020B0800000000000000" pitchFamily="34" charset="0"/>
              </a:rPr>
              <a:t> </a:t>
            </a:r>
            <a:r>
              <a:rPr lang="ru-RU" sz="2400" dirty="0" err="1">
                <a:latin typeface="CotlinKyr Bold Italic" panose="020B0800000000000000" pitchFamily="34" charset="0"/>
              </a:rPr>
              <a:t>болсо</a:t>
            </a:r>
            <a:r>
              <a:rPr lang="ru-RU" sz="2400" dirty="0">
                <a:latin typeface="CotlinKyr Bold Italic" panose="020B0800000000000000" pitchFamily="34" charset="0"/>
              </a:rPr>
              <a:t> </a:t>
            </a:r>
            <a:r>
              <a:rPr lang="ru-RU" sz="2400" dirty="0" err="1">
                <a:latin typeface="CotlinKyr Bold Italic" panose="020B0800000000000000" pitchFamily="34" charset="0"/>
              </a:rPr>
              <a:t>даана</a:t>
            </a:r>
            <a:r>
              <a:rPr lang="ru-RU" sz="2400" dirty="0">
                <a:latin typeface="CotlinKyr Bold Italic" panose="020B0800000000000000" pitchFamily="34" charset="0"/>
              </a:rPr>
              <a:t> 3 </a:t>
            </a:r>
            <a:r>
              <a:rPr lang="ru-RU" sz="2400" dirty="0" err="1">
                <a:latin typeface="CotlinKyr Bold Italic" panose="020B0800000000000000" pitchFamily="34" charset="0"/>
              </a:rPr>
              <a:t>идеалдуу</a:t>
            </a:r>
            <a:r>
              <a:rPr lang="ru-RU" sz="2400" dirty="0">
                <a:latin typeface="CotlinKyr Bold Italic" panose="020B0800000000000000" pitchFamily="34" charset="0"/>
              </a:rPr>
              <a:t> </a:t>
            </a:r>
            <a:r>
              <a:rPr lang="ru-RU" sz="2400" dirty="0" err="1">
                <a:latin typeface="CotlinKyr Bold Italic" panose="020B0800000000000000" pitchFamily="34" charset="0"/>
              </a:rPr>
              <a:t>данек</a:t>
            </a:r>
            <a:r>
              <a:rPr lang="ru-RU" sz="2400" dirty="0">
                <a:latin typeface="CotlinKyr Bold Italic" panose="020B0800000000000000" pitchFamily="34" charset="0"/>
              </a:rPr>
              <a:t>. </a:t>
            </a:r>
            <a:r>
              <a:rPr lang="ru-RU" sz="2400" dirty="0" err="1">
                <a:latin typeface="CotlinKyr Bold Italic" panose="020B0800000000000000" pitchFamily="34" charset="0"/>
              </a:rPr>
              <a:t>Аларды</a:t>
            </a:r>
            <a:r>
              <a:rPr lang="ru-RU" sz="2400" dirty="0">
                <a:latin typeface="CotlinKyr Bold Italic" panose="020B0800000000000000" pitchFamily="34" charset="0"/>
              </a:rPr>
              <a:t> </a:t>
            </a:r>
            <a:r>
              <a:rPr lang="ru-RU" sz="2400" dirty="0" err="1">
                <a:latin typeface="CotlinKyr Bold Italic" panose="020B0800000000000000" pitchFamily="34" charset="0"/>
              </a:rPr>
              <a:t>даамдап</a:t>
            </a:r>
            <a:r>
              <a:rPr lang="ru-RU" sz="2400" dirty="0">
                <a:latin typeface="CotlinKyr Bold Italic" panose="020B0800000000000000" pitchFamily="34" charset="0"/>
              </a:rPr>
              <a:t> </a:t>
            </a:r>
            <a:r>
              <a:rPr lang="ru-RU" sz="2400" dirty="0" err="1">
                <a:latin typeface="CotlinKyr Bold Italic" panose="020B0800000000000000" pitchFamily="34" charset="0"/>
              </a:rPr>
              <a:t>кордум</a:t>
            </a:r>
            <a:r>
              <a:rPr lang="ru-RU" sz="2400" dirty="0">
                <a:latin typeface="CotlinKyr Bold Italic" panose="020B0800000000000000" pitchFamily="34" charset="0"/>
              </a:rPr>
              <a:t>.</a:t>
            </a:r>
          </a:p>
          <a:p>
            <a:pPr marL="0" indent="0">
              <a:buNone/>
            </a:pPr>
            <a:r>
              <a:rPr lang="ru-RU" sz="2400" dirty="0">
                <a:latin typeface="CotlinKyr Bold Italic" panose="020B0800000000000000" pitchFamily="34" charset="0"/>
              </a:rPr>
              <a:t>*</a:t>
            </a:r>
            <a:r>
              <a:rPr lang="ru-RU" sz="2400" dirty="0" err="1">
                <a:solidFill>
                  <a:srgbClr val="FF0000"/>
                </a:solidFill>
                <a:latin typeface="CotlinKyr Bold Italic" panose="020B0800000000000000" pitchFamily="34" charset="0"/>
              </a:rPr>
              <a:t>Жыйынтык</a:t>
            </a:r>
            <a:r>
              <a:rPr lang="ru-RU" sz="2400" dirty="0">
                <a:solidFill>
                  <a:srgbClr val="FF0000"/>
                </a:solidFill>
                <a:latin typeface="CotlinKyr Bold Italic" panose="020B0800000000000000" pitchFamily="34" charset="0"/>
              </a:rPr>
              <a:t>: </a:t>
            </a:r>
            <a:r>
              <a:rPr lang="ru-RU" sz="2400" dirty="0" err="1">
                <a:latin typeface="CotlinKyr Bold Italic" panose="020B0800000000000000" pitchFamily="34" charset="0"/>
              </a:rPr>
              <a:t>Гепотеза</a:t>
            </a:r>
            <a:r>
              <a:rPr lang="ru-RU" sz="2400" dirty="0">
                <a:latin typeface="CotlinKyr Bold Italic" panose="020B0800000000000000" pitchFamily="34" charset="0"/>
              </a:rPr>
              <a:t> </a:t>
            </a:r>
            <a:r>
              <a:rPr lang="ru-RU" sz="2400" dirty="0" err="1">
                <a:latin typeface="CotlinKyr Bold Italic" panose="020B0800000000000000" pitchFamily="34" charset="0"/>
              </a:rPr>
              <a:t>тастыкталды</a:t>
            </a:r>
            <a:r>
              <a:rPr lang="ru-RU" sz="2400" dirty="0">
                <a:latin typeface="CotlinKyr Bold Italic" panose="020B0800000000000000" pitchFamily="34" charset="0"/>
              </a:rPr>
              <a:t>. </a:t>
            </a:r>
            <a:r>
              <a:rPr lang="ru-RU" sz="2400" dirty="0" err="1">
                <a:latin typeface="CotlinKyr Bold Italic" panose="020B0800000000000000" pitchFamily="34" charset="0"/>
              </a:rPr>
              <a:t>Нтуралдуу</a:t>
            </a:r>
            <a:r>
              <a:rPr lang="ru-RU" sz="2400" dirty="0">
                <a:latin typeface="CotlinKyr Bold Italic" panose="020B0800000000000000" pitchFamily="34" charset="0"/>
              </a:rPr>
              <a:t> </a:t>
            </a:r>
            <a:r>
              <a:rPr lang="ru-RU" sz="2400" dirty="0" err="1">
                <a:latin typeface="CotlinKyr Bold Italic" panose="020B0800000000000000" pitchFamily="34" charset="0"/>
              </a:rPr>
              <a:t>алма</a:t>
            </a:r>
            <a:r>
              <a:rPr lang="ru-RU" sz="2400" dirty="0">
                <a:latin typeface="CotlinKyr Bold Italic" panose="020B0800000000000000" pitchFamily="34" charset="0"/>
              </a:rPr>
              <a:t> 2 минута </a:t>
            </a:r>
            <a:r>
              <a:rPr lang="ru-RU" sz="2400" dirty="0" err="1">
                <a:latin typeface="CotlinKyr Bold Italic" panose="020B0800000000000000" pitchFamily="34" charset="0"/>
              </a:rPr>
              <a:t>ичинде</a:t>
            </a:r>
            <a:r>
              <a:rPr lang="ru-RU" sz="2400" dirty="0">
                <a:latin typeface="CotlinKyr Bold Italic" panose="020B0800000000000000" pitchFamily="34" charset="0"/>
              </a:rPr>
              <a:t> кара </a:t>
            </a:r>
            <a:r>
              <a:rPr lang="ru-RU" sz="2400" dirty="0" err="1">
                <a:latin typeface="CotlinKyr Bold Italic" panose="020B0800000000000000" pitchFamily="34" charset="0"/>
              </a:rPr>
              <a:t>тусполдошту</a:t>
            </a:r>
            <a:r>
              <a:rPr lang="ru-RU" sz="2400" dirty="0">
                <a:latin typeface="CotlinKyr Bold Italic" panose="020B0800000000000000" pitchFamily="34" charset="0"/>
              </a:rPr>
              <a:t>, ал </a:t>
            </a:r>
            <a:r>
              <a:rPr lang="ru-RU" sz="2400" dirty="0" err="1">
                <a:latin typeface="CotlinKyr Bold Italic" panose="020B0800000000000000" pitchFamily="34" charset="0"/>
              </a:rPr>
              <a:t>эми</a:t>
            </a:r>
            <a:r>
              <a:rPr lang="ru-RU" sz="2400" dirty="0">
                <a:latin typeface="CotlinKyr Bold Italic" panose="020B0800000000000000" pitchFamily="34" charset="0"/>
              </a:rPr>
              <a:t> </a:t>
            </a:r>
            <a:r>
              <a:rPr lang="ru-RU" sz="2400" dirty="0" err="1">
                <a:latin typeface="CotlinKyr Bold Italic" panose="020B0800000000000000" pitchFamily="34" charset="0"/>
              </a:rPr>
              <a:t>генетикалык-модификацияланган</a:t>
            </a:r>
            <a:r>
              <a:rPr lang="ru-RU" sz="2400" dirty="0">
                <a:latin typeface="CotlinKyr Bold Italic" panose="020B0800000000000000" pitchFamily="34" charset="0"/>
              </a:rPr>
              <a:t> </a:t>
            </a:r>
            <a:r>
              <a:rPr lang="ru-RU" sz="2400" dirty="0" err="1">
                <a:latin typeface="CotlinKyr Bold Italic" panose="020B0800000000000000" pitchFamily="34" charset="0"/>
              </a:rPr>
              <a:t>алма</a:t>
            </a:r>
            <a:r>
              <a:rPr lang="ru-RU" sz="2400" dirty="0">
                <a:latin typeface="CotlinKyr Bold Italic" panose="020B0800000000000000" pitchFamily="34" charset="0"/>
              </a:rPr>
              <a:t> </a:t>
            </a:r>
            <a:r>
              <a:rPr lang="ru-RU" sz="2400" dirty="0" err="1">
                <a:latin typeface="CotlinKyr Bold Italic" panose="020B0800000000000000" pitchFamily="34" charset="0"/>
              </a:rPr>
              <a:t>эч</a:t>
            </a:r>
            <a:r>
              <a:rPr lang="ru-RU" sz="2400" dirty="0">
                <a:latin typeface="CotlinKyr Bold Italic" panose="020B0800000000000000" pitchFamily="34" charset="0"/>
              </a:rPr>
              <a:t> </a:t>
            </a:r>
            <a:r>
              <a:rPr lang="ru-RU" sz="2400" dirty="0" err="1">
                <a:latin typeface="CotlinKyr Bold Italic" panose="020B0800000000000000" pitchFamily="34" charset="0"/>
              </a:rPr>
              <a:t>озгоргон</a:t>
            </a:r>
            <a:r>
              <a:rPr lang="ru-RU" sz="2400" dirty="0">
                <a:latin typeface="CotlinKyr Bold Italic" panose="020B0800000000000000" pitchFamily="34" charset="0"/>
              </a:rPr>
              <a:t> </a:t>
            </a:r>
            <a:r>
              <a:rPr lang="ru-RU" sz="2400" dirty="0" err="1">
                <a:latin typeface="CotlinKyr Bold Italic" panose="020B0800000000000000" pitchFamily="34" charset="0"/>
              </a:rPr>
              <a:t>жок</a:t>
            </a:r>
            <a:r>
              <a:rPr lang="ru-RU" sz="2400" dirty="0">
                <a:latin typeface="CotlinKyr Bold Italic" panose="020B0800000000000000" pitchFamily="34" charset="0"/>
              </a:rPr>
              <a:t>. </a:t>
            </a:r>
            <a:r>
              <a:rPr lang="ru-RU" sz="2400" dirty="0" err="1">
                <a:latin typeface="CotlinKyr Bold Italic" panose="020B0800000000000000" pitchFamily="34" charset="0"/>
              </a:rPr>
              <a:t>Жыйынтык</a:t>
            </a:r>
            <a:r>
              <a:rPr lang="ru-RU" sz="2400" dirty="0">
                <a:latin typeface="CotlinKyr Bold Italic" panose="020B0800000000000000" pitchFamily="34" charset="0"/>
              </a:rPr>
              <a:t>: </a:t>
            </a:r>
            <a:r>
              <a:rPr lang="ru-RU" sz="2400" dirty="0" err="1">
                <a:latin typeface="CotlinKyr Bold Italic" panose="020B0800000000000000" pitchFamily="34" charset="0"/>
              </a:rPr>
              <a:t>тажрыйбада</a:t>
            </a:r>
            <a:r>
              <a:rPr lang="ru-RU" sz="2400" dirty="0">
                <a:latin typeface="CotlinKyr Bold Italic" panose="020B0800000000000000" pitchFamily="34" charset="0"/>
              </a:rPr>
              <a:t> гипотеза </a:t>
            </a:r>
            <a:r>
              <a:rPr lang="ru-RU" sz="2400" dirty="0" err="1">
                <a:latin typeface="CotlinKyr Bold Italic" panose="020B0800000000000000" pitchFamily="34" charset="0"/>
              </a:rPr>
              <a:t>тастыкталды</a:t>
            </a:r>
            <a:r>
              <a:rPr lang="ru-RU" sz="2400" dirty="0">
                <a:latin typeface="CotlinKyr Bold Italic" panose="020B0800000000000000" pitchFamily="34" charset="0"/>
              </a:rPr>
              <a:t>. </a:t>
            </a:r>
            <a:r>
              <a:rPr lang="ru-RU" sz="2400" dirty="0" err="1">
                <a:latin typeface="CotlinKyr Bold Italic" panose="020B0800000000000000" pitchFamily="34" charset="0"/>
              </a:rPr>
              <a:t>Генетикалык</a:t>
            </a:r>
            <a:r>
              <a:rPr lang="ru-RU" sz="2400" dirty="0">
                <a:latin typeface="CotlinKyr Bold Italic" panose="020B0800000000000000" pitchFamily="34" charset="0"/>
              </a:rPr>
              <a:t> </a:t>
            </a:r>
            <a:r>
              <a:rPr lang="ru-RU" sz="2400" dirty="0" err="1">
                <a:latin typeface="CotlinKyr Bold Italic" panose="020B0800000000000000" pitchFamily="34" charset="0"/>
              </a:rPr>
              <a:t>озгоруусу</a:t>
            </a:r>
            <a:r>
              <a:rPr lang="ru-RU" sz="2400" dirty="0">
                <a:latin typeface="CotlinKyr Bold Italic" panose="020B0800000000000000" pitchFamily="34" charset="0"/>
              </a:rPr>
              <a:t> бар </a:t>
            </a:r>
            <a:r>
              <a:rPr lang="ru-RU" sz="2400" dirty="0" err="1">
                <a:latin typeface="CotlinKyr Bold Italic" panose="020B0800000000000000" pitchFamily="34" charset="0"/>
              </a:rPr>
              <a:t>организмде</a:t>
            </a:r>
            <a:r>
              <a:rPr lang="ru-RU" sz="2400" dirty="0">
                <a:latin typeface="CotlinKyr Bold Italic" panose="020B0800000000000000" pitchFamily="34" charset="0"/>
              </a:rPr>
              <a:t> </a:t>
            </a:r>
            <a:r>
              <a:rPr lang="ru-RU" sz="2400" dirty="0" err="1">
                <a:latin typeface="CotlinKyr Bold Italic" panose="020B0800000000000000" pitchFamily="34" charset="0"/>
              </a:rPr>
              <a:t>данектердин</a:t>
            </a:r>
            <a:r>
              <a:rPr lang="ru-RU" sz="2400" dirty="0">
                <a:latin typeface="CotlinKyr Bold Italic" panose="020B0800000000000000" pitchFamily="34" charset="0"/>
              </a:rPr>
              <a:t> саны аз </a:t>
            </a:r>
            <a:r>
              <a:rPr lang="ru-RU" sz="2400" dirty="0" err="1">
                <a:latin typeface="CotlinKyr Bold Italic" panose="020B0800000000000000" pitchFamily="34" charset="0"/>
              </a:rPr>
              <a:t>болду</a:t>
            </a:r>
            <a:r>
              <a:rPr lang="ru-RU" sz="2400" dirty="0">
                <a:latin typeface="CotlinKyr Bold Italic" panose="020B0800000000000000" pitchFamily="34" charset="0"/>
              </a:rPr>
              <a:t> </a:t>
            </a:r>
            <a:r>
              <a:rPr lang="ru-RU" sz="2400" dirty="0" err="1">
                <a:latin typeface="CotlinKyr Bold Italic" panose="020B0800000000000000" pitchFamily="34" charset="0"/>
              </a:rPr>
              <a:t>жана</a:t>
            </a:r>
            <a:r>
              <a:rPr lang="ru-RU" sz="2400" dirty="0">
                <a:latin typeface="CotlinKyr Bold Italic" panose="020B0800000000000000" pitchFamily="34" charset="0"/>
              </a:rPr>
              <a:t> </a:t>
            </a:r>
            <a:r>
              <a:rPr lang="ru-RU" sz="2400" dirty="0" err="1">
                <a:latin typeface="CotlinKyr Bold Italic" panose="020B0800000000000000" pitchFamily="34" charset="0"/>
              </a:rPr>
              <a:t>даамын</a:t>
            </a:r>
            <a:r>
              <a:rPr lang="ru-RU" sz="2400" dirty="0">
                <a:latin typeface="CotlinKyr Bold Italic" panose="020B0800000000000000" pitchFamily="34" charset="0"/>
              </a:rPr>
              <a:t> </a:t>
            </a:r>
            <a:r>
              <a:rPr lang="ru-RU" sz="2400" dirty="0" err="1">
                <a:latin typeface="CotlinKyr Bold Italic" panose="020B0800000000000000" pitchFamily="34" charset="0"/>
              </a:rPr>
              <a:t>татып</a:t>
            </a:r>
            <a:r>
              <a:rPr lang="ru-RU" sz="2400" dirty="0">
                <a:latin typeface="CotlinKyr Bold Italic" panose="020B0800000000000000" pitchFamily="34" charset="0"/>
              </a:rPr>
              <a:t> </a:t>
            </a:r>
            <a:r>
              <a:rPr lang="ru-RU" sz="2400" dirty="0" err="1">
                <a:latin typeface="CotlinKyr Bold Italic" panose="020B0800000000000000" pitchFamily="34" charset="0"/>
              </a:rPr>
              <a:t>коргондо</a:t>
            </a:r>
            <a:r>
              <a:rPr lang="ru-RU" sz="2400" dirty="0">
                <a:latin typeface="CotlinKyr Bold Italic" panose="020B0800000000000000" pitchFamily="34" charset="0"/>
              </a:rPr>
              <a:t> </a:t>
            </a:r>
            <a:r>
              <a:rPr lang="ru-RU" sz="2400" dirty="0" err="1">
                <a:latin typeface="CotlinKyr Bold Italic" panose="020B0800000000000000" pitchFamily="34" charset="0"/>
              </a:rPr>
              <a:t>накта</a:t>
            </a:r>
            <a:r>
              <a:rPr lang="ru-RU" sz="2400" dirty="0">
                <a:latin typeface="CotlinKyr Bold Italic" panose="020B0800000000000000" pitchFamily="34" charset="0"/>
              </a:rPr>
              <a:t> </a:t>
            </a:r>
            <a:r>
              <a:rPr lang="ru-RU" sz="2400" dirty="0" err="1">
                <a:latin typeface="CotlinKyr Bold Italic" panose="020B0800000000000000" pitchFamily="34" charset="0"/>
              </a:rPr>
              <a:t>курма</a:t>
            </a:r>
            <a:r>
              <a:rPr lang="ru-RU" sz="2400" dirty="0">
                <a:latin typeface="CotlinKyr Bold Italic" panose="020B0800000000000000" pitchFamily="34" charset="0"/>
              </a:rPr>
              <a:t> </a:t>
            </a:r>
            <a:r>
              <a:rPr lang="ru-RU" sz="2400" dirty="0" err="1">
                <a:latin typeface="CotlinKyr Bold Italic" panose="020B0800000000000000" pitchFamily="34" charset="0"/>
              </a:rPr>
              <a:t>чыныгы</a:t>
            </a:r>
            <a:r>
              <a:rPr lang="ru-RU" sz="2400" dirty="0">
                <a:latin typeface="CotlinKyr Bold Italic" panose="020B0800000000000000" pitchFamily="34" charset="0"/>
              </a:rPr>
              <a:t> </a:t>
            </a:r>
            <a:r>
              <a:rPr lang="ru-RU" sz="2400" dirty="0" err="1">
                <a:latin typeface="CotlinKyr Bold Italic" panose="020B0800000000000000" pitchFamily="34" charset="0"/>
              </a:rPr>
              <a:t>даамга</a:t>
            </a:r>
            <a:r>
              <a:rPr lang="ru-RU" sz="2400" dirty="0">
                <a:latin typeface="CotlinKyr Bold Italic" panose="020B0800000000000000" pitchFamily="34" charset="0"/>
              </a:rPr>
              <a:t> </a:t>
            </a:r>
            <a:r>
              <a:rPr lang="ru-RU" sz="2400" dirty="0" err="1">
                <a:latin typeface="CotlinKyr Bold Italic" panose="020B0800000000000000" pitchFamily="34" charset="0"/>
              </a:rPr>
              <a:t>ээ</a:t>
            </a:r>
            <a:r>
              <a:rPr lang="ru-RU" sz="2400" dirty="0">
                <a:latin typeface="CotlinKyr Bold Italic" panose="020B0800000000000000" pitchFamily="34" charset="0"/>
              </a:rPr>
              <a:t>, ал </a:t>
            </a:r>
            <a:r>
              <a:rPr lang="ru-RU" sz="2400" dirty="0" err="1">
                <a:latin typeface="CotlinKyr Bold Italic" panose="020B0800000000000000" pitchFamily="34" charset="0"/>
              </a:rPr>
              <a:t>эми</a:t>
            </a:r>
            <a:r>
              <a:rPr lang="ru-RU" sz="2400" dirty="0">
                <a:latin typeface="CotlinKyr Bold Italic" panose="020B0800000000000000" pitchFamily="34" charset="0"/>
              </a:rPr>
              <a:t> </a:t>
            </a:r>
            <a:r>
              <a:rPr lang="ru-RU" sz="2400" dirty="0" err="1">
                <a:latin typeface="CotlinKyr Bold Italic" panose="020B0800000000000000" pitchFamily="34" charset="0"/>
              </a:rPr>
              <a:t>ГМланаган</a:t>
            </a:r>
            <a:r>
              <a:rPr lang="ru-RU" sz="2400" dirty="0">
                <a:latin typeface="CotlinKyr Bold Italic" panose="020B0800000000000000" pitchFamily="34" charset="0"/>
              </a:rPr>
              <a:t> </a:t>
            </a:r>
            <a:r>
              <a:rPr lang="ru-RU" sz="2400" dirty="0" err="1">
                <a:latin typeface="CotlinKyr Bold Italic" panose="020B0800000000000000" pitchFamily="34" charset="0"/>
              </a:rPr>
              <a:t>курма</a:t>
            </a:r>
            <a:r>
              <a:rPr lang="ru-RU" sz="2400" dirty="0">
                <a:latin typeface="CotlinKyr Bold Italic" panose="020B0800000000000000" pitchFamily="34" charset="0"/>
              </a:rPr>
              <a:t> </a:t>
            </a:r>
            <a:r>
              <a:rPr lang="ru-RU" sz="2400" dirty="0" err="1">
                <a:latin typeface="CotlinKyr Bold Italic" panose="020B0800000000000000" pitchFamily="34" charset="0"/>
              </a:rPr>
              <a:t>таттуу</a:t>
            </a:r>
            <a:r>
              <a:rPr lang="ru-RU" sz="2400" dirty="0">
                <a:latin typeface="CotlinKyr Bold Italic" panose="020B0800000000000000" pitchFamily="34" charset="0"/>
              </a:rPr>
              <a:t> </a:t>
            </a:r>
            <a:r>
              <a:rPr lang="ru-RU" sz="2400" dirty="0" err="1">
                <a:latin typeface="CotlinKyr Bold Italic" panose="020B0800000000000000" pitchFamily="34" charset="0"/>
              </a:rPr>
              <a:t>даамда</a:t>
            </a:r>
            <a:r>
              <a:rPr lang="ru-RU" sz="2400" dirty="0">
                <a:latin typeface="CotlinKyr Bold Italic" panose="020B0800000000000000" pitchFamily="34" charset="0"/>
              </a:rPr>
              <a:t> </a:t>
            </a:r>
            <a:r>
              <a:rPr lang="ru-RU" sz="2400" dirty="0" err="1">
                <a:latin typeface="CotlinKyr Bold Italic" panose="020B0800000000000000" pitchFamily="34" charset="0"/>
              </a:rPr>
              <a:t>болгону</a:t>
            </a:r>
            <a:r>
              <a:rPr lang="ru-RU" sz="2400" dirty="0">
                <a:latin typeface="CotlinKyr Bold Italic" panose="020B0800000000000000" pitchFamily="34" charset="0"/>
              </a:rPr>
              <a:t> </a:t>
            </a:r>
            <a:r>
              <a:rPr lang="ru-RU" sz="2400" dirty="0" err="1">
                <a:latin typeface="CotlinKyr Bold Italic" panose="020B0800000000000000" pitchFamily="34" charset="0"/>
              </a:rPr>
              <a:t>менен</a:t>
            </a:r>
            <a:r>
              <a:rPr lang="ru-RU" sz="2400" dirty="0">
                <a:latin typeface="CotlinKyr Bold Italic" panose="020B0800000000000000" pitchFamily="34" charset="0"/>
              </a:rPr>
              <a:t> </a:t>
            </a:r>
            <a:r>
              <a:rPr lang="ru-RU" sz="2400" dirty="0" err="1">
                <a:latin typeface="CotlinKyr Bold Italic" panose="020B0800000000000000" pitchFamily="34" charset="0"/>
              </a:rPr>
              <a:t>оозду</a:t>
            </a:r>
            <a:r>
              <a:rPr lang="ru-RU" sz="2400" dirty="0">
                <a:latin typeface="CotlinKyr Bold Italic" panose="020B0800000000000000" pitchFamily="34" charset="0"/>
              </a:rPr>
              <a:t> </a:t>
            </a:r>
            <a:r>
              <a:rPr lang="ru-RU" sz="2400" dirty="0" err="1">
                <a:latin typeface="CotlinKyr Bold Italic" panose="020B0800000000000000" pitchFamily="34" charset="0"/>
              </a:rPr>
              <a:t>кургатат</a:t>
            </a:r>
            <a:r>
              <a:rPr lang="ru-RU" sz="2400" dirty="0">
                <a:latin typeface="CotlinKyr Bold Italic" panose="020B0800000000000000" pitchFamily="34" charset="0"/>
              </a:rPr>
              <a:t>, </a:t>
            </a:r>
            <a:r>
              <a:rPr lang="ru-RU" sz="2400" dirty="0" err="1">
                <a:latin typeface="CotlinKyr Bold Italic" panose="020B0800000000000000" pitchFamily="34" charset="0"/>
              </a:rPr>
              <a:t>жегенде</a:t>
            </a:r>
            <a:r>
              <a:rPr lang="ru-RU" sz="2400" dirty="0">
                <a:latin typeface="CotlinKyr Bold Italic" panose="020B0800000000000000" pitchFamily="34" charset="0"/>
              </a:rPr>
              <a:t> </a:t>
            </a:r>
            <a:r>
              <a:rPr lang="ru-RU" sz="2400" dirty="0" err="1">
                <a:latin typeface="CotlinKyr Bold Italic" panose="020B0800000000000000" pitchFamily="34" charset="0"/>
              </a:rPr>
              <a:t>жагымсыз</a:t>
            </a:r>
            <a:r>
              <a:rPr lang="ru-RU" sz="2400" dirty="0">
                <a:latin typeface="CotlinKyr Bold Italic" panose="020B0800000000000000" pitchFamily="34" charset="0"/>
              </a:rPr>
              <a:t> </a:t>
            </a:r>
            <a:r>
              <a:rPr lang="ru-RU" sz="2400" dirty="0" err="1">
                <a:latin typeface="CotlinKyr Bold Italic" panose="020B0800000000000000" pitchFamily="34" charset="0"/>
              </a:rPr>
              <a:t>сезим</a:t>
            </a:r>
            <a:r>
              <a:rPr lang="ru-RU" sz="2400" dirty="0">
                <a:latin typeface="CotlinKyr Bold Italic" panose="020B0800000000000000" pitchFamily="34" charset="0"/>
              </a:rPr>
              <a:t> </a:t>
            </a:r>
            <a:r>
              <a:rPr lang="ru-RU" sz="2400" dirty="0" err="1">
                <a:latin typeface="CotlinKyr Bold Italic" panose="020B0800000000000000" pitchFamily="34" charset="0"/>
              </a:rPr>
              <a:t>келет</a:t>
            </a:r>
            <a:r>
              <a:rPr lang="ru-RU" sz="2400" dirty="0">
                <a:latin typeface="CotlinKyr Bold Italic" panose="020B0800000000000000" pitchFamily="34" charset="0"/>
              </a:rPr>
              <a:t>.</a:t>
            </a:r>
          </a:p>
          <a:p>
            <a:endParaRPr lang="ru-RU" sz="2400" dirty="0">
              <a:latin typeface="CotlinKyr Bold Italic" panose="020B0800000000000000" pitchFamily="34" charset="0"/>
            </a:endParaRPr>
          </a:p>
        </p:txBody>
      </p:sp>
    </p:spTree>
    <p:extLst>
      <p:ext uri="{BB962C8B-B14F-4D97-AF65-F5344CB8AC3E}">
        <p14:creationId xmlns:p14="http://schemas.microsoft.com/office/powerpoint/2010/main" val="132107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CC88422-4F23-2645-A029-84405337EF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1"/>
            <a:ext cx="12191997" cy="6857999"/>
          </a:xfrm>
        </p:spPr>
      </p:pic>
    </p:spTree>
    <p:extLst>
      <p:ext uri="{BB962C8B-B14F-4D97-AF65-F5344CB8AC3E}">
        <p14:creationId xmlns:p14="http://schemas.microsoft.com/office/powerpoint/2010/main" val="339426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6600" y="1576872"/>
            <a:ext cx="4293705" cy="2822713"/>
          </a:xfrm>
        </p:spPr>
        <p:txBody>
          <a:bodyPr>
            <a:noAutofit/>
          </a:bodyPr>
          <a:lstStyle/>
          <a:p>
            <a:r>
              <a:rPr lang="ru-RU" sz="4000" dirty="0">
                <a:latin typeface="CotlinKyr Bold Italic" panose="020B0800000000000000" pitchFamily="34" charset="0"/>
              </a:rPr>
              <a:t>Он </a:t>
            </a:r>
            <a:r>
              <a:rPr lang="ru-RU" sz="4000" dirty="0" err="1">
                <a:latin typeface="CotlinKyr Bold Italic" panose="020B0800000000000000" pitchFamily="34" charset="0"/>
              </a:rPr>
              <a:t>тараптагы</a:t>
            </a:r>
            <a:r>
              <a:rPr lang="ru-RU" sz="4000" dirty="0">
                <a:latin typeface="CotlinKyr Bold Italic" panose="020B0800000000000000" pitchFamily="34" charset="0"/>
              </a:rPr>
              <a:t> </a:t>
            </a:r>
            <a:r>
              <a:rPr lang="ru-RU" sz="4000" dirty="0" err="1">
                <a:latin typeface="CotlinKyr Bold Italic" panose="020B0800000000000000" pitchFamily="34" charset="0"/>
              </a:rPr>
              <a:t>алма</a:t>
            </a:r>
            <a:r>
              <a:rPr lang="ru-RU" sz="4000" dirty="0">
                <a:latin typeface="CotlinKyr Bold Italic" panose="020B0800000000000000" pitchFamily="34" charset="0"/>
              </a:rPr>
              <a:t> </a:t>
            </a:r>
            <a:r>
              <a:rPr lang="ru-RU" sz="4000" dirty="0" err="1">
                <a:latin typeface="CotlinKyr Bold Italic" panose="020B0800000000000000" pitchFamily="34" charset="0"/>
              </a:rPr>
              <a:t>натуралдуу</a:t>
            </a:r>
            <a:r>
              <a:rPr lang="ru-RU" sz="4000" dirty="0">
                <a:latin typeface="CotlinKyr Bold Italic" panose="020B0800000000000000" pitchFamily="34" charset="0"/>
              </a:rPr>
              <a:t>, </a:t>
            </a:r>
            <a:r>
              <a:rPr lang="ru-RU" sz="4000" dirty="0" err="1">
                <a:latin typeface="CotlinKyr Bold Italic" panose="020B0800000000000000" pitchFamily="34" charset="0"/>
              </a:rPr>
              <a:t>карарган</a:t>
            </a:r>
            <a:r>
              <a:rPr lang="ru-RU" sz="4000" dirty="0">
                <a:latin typeface="CotlinKyr Bold Italic" panose="020B0800000000000000" pitchFamily="34" charset="0"/>
              </a:rPr>
              <a:t>, ал </a:t>
            </a:r>
            <a:r>
              <a:rPr lang="ru-RU" sz="4000" dirty="0" err="1">
                <a:latin typeface="CotlinKyr Bold Italic" panose="020B0800000000000000" pitchFamily="34" charset="0"/>
              </a:rPr>
              <a:t>эми</a:t>
            </a:r>
            <a:r>
              <a:rPr lang="ru-RU" sz="4000" dirty="0">
                <a:latin typeface="CotlinKyr Bold Italic" panose="020B0800000000000000" pitchFamily="34" charset="0"/>
              </a:rPr>
              <a:t> </a:t>
            </a:r>
            <a:r>
              <a:rPr lang="ru-RU" sz="4000" dirty="0" err="1">
                <a:latin typeface="CotlinKyr Bold Italic" panose="020B0800000000000000" pitchFamily="34" charset="0"/>
              </a:rPr>
              <a:t>сол</a:t>
            </a:r>
            <a:r>
              <a:rPr lang="ru-RU" sz="4000" dirty="0">
                <a:latin typeface="CotlinKyr Bold Italic" panose="020B0800000000000000" pitchFamily="34" charset="0"/>
              </a:rPr>
              <a:t> </a:t>
            </a:r>
            <a:r>
              <a:rPr lang="ru-RU" sz="4000" dirty="0" err="1">
                <a:latin typeface="CotlinKyr Bold Italic" panose="020B0800000000000000" pitchFamily="34" charset="0"/>
              </a:rPr>
              <a:t>жактагы</a:t>
            </a:r>
            <a:r>
              <a:rPr lang="ru-RU" sz="4000" dirty="0">
                <a:latin typeface="CotlinKyr Bold Italic" panose="020B0800000000000000" pitchFamily="34" charset="0"/>
              </a:rPr>
              <a:t> </a:t>
            </a:r>
            <a:r>
              <a:rPr lang="ru-RU" sz="4000" dirty="0" err="1">
                <a:latin typeface="CotlinKyr Bold Italic" panose="020B0800000000000000" pitchFamily="34" charset="0"/>
              </a:rPr>
              <a:t>алма</a:t>
            </a:r>
            <a:r>
              <a:rPr lang="ru-RU" sz="4000" dirty="0">
                <a:latin typeface="CotlinKyr Bold Italic" panose="020B0800000000000000" pitchFamily="34" charset="0"/>
              </a:rPr>
              <a:t> </a:t>
            </a:r>
            <a:r>
              <a:rPr lang="ru-RU" sz="4000" dirty="0" err="1">
                <a:latin typeface="CotlinKyr Bold Italic" panose="020B0800000000000000" pitchFamily="34" charset="0"/>
              </a:rPr>
              <a:t>болсо</a:t>
            </a:r>
            <a:r>
              <a:rPr lang="ru-RU" sz="4000" dirty="0">
                <a:latin typeface="CotlinKyr Bold Italic" panose="020B0800000000000000" pitchFamily="34" charset="0"/>
              </a:rPr>
              <a:t> </a:t>
            </a:r>
            <a:r>
              <a:rPr lang="ru-RU" sz="4000" dirty="0" err="1">
                <a:latin typeface="CotlinKyr Bold Italic" panose="020B0800000000000000" pitchFamily="34" charset="0"/>
              </a:rPr>
              <a:t>озгоргон</a:t>
            </a:r>
            <a:r>
              <a:rPr lang="ru-RU" sz="4000" dirty="0">
                <a:latin typeface="CotlinKyr Bold Italic" panose="020B0800000000000000" pitchFamily="34" charset="0"/>
              </a:rPr>
              <a:t> </a:t>
            </a:r>
            <a:r>
              <a:rPr lang="ru-RU" sz="4000" dirty="0" err="1">
                <a:latin typeface="CotlinKyr Bold Italic" panose="020B0800000000000000" pitchFamily="34" charset="0"/>
              </a:rPr>
              <a:t>эмес</a:t>
            </a:r>
            <a:r>
              <a:rPr lang="ru-RU" sz="4000" dirty="0">
                <a:latin typeface="CotlinKyr Bold Italic" panose="020B0800000000000000" pitchFamily="34" charset="0"/>
              </a:rPr>
              <a:t>.</a:t>
            </a:r>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581"/>
          <a:stretch/>
        </p:blipFill>
        <p:spPr>
          <a:xfrm>
            <a:off x="576467" y="562439"/>
            <a:ext cx="3029473" cy="4784813"/>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8857"/>
          <a:stretch/>
        </p:blipFill>
        <p:spPr>
          <a:xfrm>
            <a:off x="3796708" y="1958008"/>
            <a:ext cx="2942023" cy="4303921"/>
          </a:xfrm>
          <a:prstGeom prst="rect">
            <a:avLst/>
          </a:prstGeom>
        </p:spPr>
      </p:pic>
    </p:spTree>
    <p:extLst>
      <p:ext uri="{BB962C8B-B14F-4D97-AF65-F5344CB8AC3E}">
        <p14:creationId xmlns:p14="http://schemas.microsoft.com/office/powerpoint/2010/main" val="413178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4538" y="1328394"/>
            <a:ext cx="5385880" cy="4039410"/>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82" y="1328394"/>
            <a:ext cx="5385878" cy="4039410"/>
          </a:xfrm>
          <a:prstGeom prst="rect">
            <a:avLst/>
          </a:prstGeom>
        </p:spPr>
      </p:pic>
    </p:spTree>
    <p:extLst>
      <p:ext uri="{BB962C8B-B14F-4D97-AF65-F5344CB8AC3E}">
        <p14:creationId xmlns:p14="http://schemas.microsoft.com/office/powerpoint/2010/main" val="99407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733D644D-1B76-0A49-9418-49E928506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559630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b="5739"/>
          <a:stretch/>
        </p:blipFill>
        <p:spPr>
          <a:xfrm>
            <a:off x="3929269" y="738365"/>
            <a:ext cx="4230758" cy="2341041"/>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5455" t="8663" r="7272" b="10802"/>
          <a:stretch/>
        </p:blipFill>
        <p:spPr>
          <a:xfrm>
            <a:off x="549966" y="3587957"/>
            <a:ext cx="5773237" cy="2663755"/>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5810" r="6251" b="11620"/>
          <a:stretch/>
        </p:blipFill>
        <p:spPr>
          <a:xfrm>
            <a:off x="6406150" y="3587958"/>
            <a:ext cx="5300977" cy="2663755"/>
          </a:xfrm>
          <a:prstGeom prst="rect">
            <a:avLst/>
          </a:prstGeom>
        </p:spPr>
      </p:pic>
    </p:spTree>
    <p:extLst>
      <p:ext uri="{BB962C8B-B14F-4D97-AF65-F5344CB8AC3E}">
        <p14:creationId xmlns:p14="http://schemas.microsoft.com/office/powerpoint/2010/main" val="133872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5C17-EA3C-AE4D-8446-21EF04957FC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C523C6E-FF95-0F41-93CD-9FC4CBFE25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8075"/>
            <a:ext cx="12106532" cy="6809925"/>
          </a:xfrm>
        </p:spPr>
      </p:pic>
    </p:spTree>
    <p:extLst>
      <p:ext uri="{BB962C8B-B14F-4D97-AF65-F5344CB8AC3E}">
        <p14:creationId xmlns:p14="http://schemas.microsoft.com/office/powerpoint/2010/main" val="3692979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652" y="467138"/>
            <a:ext cx="10058400" cy="1000403"/>
          </a:xfrm>
        </p:spPr>
        <p:txBody>
          <a:bodyPr>
            <a:normAutofit fontScale="90000"/>
          </a:bodyPr>
          <a:lstStyle/>
          <a:p>
            <a:r>
              <a:rPr lang="ru-RU" dirty="0" err="1">
                <a:solidFill>
                  <a:srgbClr val="FF0000"/>
                </a:solidFill>
              </a:rPr>
              <a:t>Тажрыйба</a:t>
            </a:r>
            <a:r>
              <a:rPr lang="ru-RU" dirty="0">
                <a:solidFill>
                  <a:srgbClr val="FF0000"/>
                </a:solidFill>
              </a:rPr>
              <a:t> №2. «</a:t>
            </a:r>
            <a:r>
              <a:rPr lang="ru-RU" dirty="0" err="1">
                <a:solidFill>
                  <a:srgbClr val="FF0000"/>
                </a:solidFill>
              </a:rPr>
              <a:t>ГМОну</a:t>
            </a:r>
            <a:r>
              <a:rPr lang="ru-RU" dirty="0">
                <a:solidFill>
                  <a:srgbClr val="FF0000"/>
                </a:solidFill>
              </a:rPr>
              <a:t> </a:t>
            </a:r>
            <a:r>
              <a:rPr lang="ru-RU" dirty="0" err="1">
                <a:solidFill>
                  <a:srgbClr val="FF0000"/>
                </a:solidFill>
              </a:rPr>
              <a:t>даамдап</a:t>
            </a:r>
            <a:r>
              <a:rPr lang="ru-RU" dirty="0">
                <a:solidFill>
                  <a:srgbClr val="FF0000"/>
                </a:solidFill>
              </a:rPr>
              <a:t> </a:t>
            </a:r>
            <a:r>
              <a:rPr lang="ru-RU" dirty="0" err="1">
                <a:solidFill>
                  <a:srgbClr val="FF0000"/>
                </a:solidFill>
              </a:rPr>
              <a:t>коруу</a:t>
            </a:r>
            <a:r>
              <a:rPr lang="ru-RU" dirty="0">
                <a:solidFill>
                  <a:srgbClr val="FF0000"/>
                </a:solidFill>
              </a:rPr>
              <a:t>» </a:t>
            </a:r>
          </a:p>
        </p:txBody>
      </p:sp>
      <p:sp>
        <p:nvSpPr>
          <p:cNvPr id="9" name="Прямоугольник 8"/>
          <p:cNvSpPr/>
          <p:nvPr/>
        </p:nvSpPr>
        <p:spPr>
          <a:xfrm>
            <a:off x="927652" y="1341783"/>
            <a:ext cx="10711070" cy="4524315"/>
          </a:xfrm>
          <a:prstGeom prst="rect">
            <a:avLst/>
          </a:prstGeom>
        </p:spPr>
        <p:txBody>
          <a:bodyPr wrap="square">
            <a:spAutoFit/>
          </a:bodyPr>
          <a:lstStyle/>
          <a:p>
            <a:r>
              <a:rPr lang="ru-RU" sz="2400" dirty="0" err="1">
                <a:solidFill>
                  <a:srgbClr val="FF0000"/>
                </a:solidFill>
                <a:latin typeface="CotlinKyr Bold Italic" panose="020B0800000000000000" pitchFamily="34" charset="0"/>
              </a:rPr>
              <a:t>Максаты</a:t>
            </a:r>
            <a:r>
              <a:rPr lang="ru-RU" sz="2400" dirty="0">
                <a:solidFill>
                  <a:srgbClr val="FF0000"/>
                </a:solidFill>
                <a:latin typeface="CotlinKyr Bold Italic" panose="020B0800000000000000" pitchFamily="34" charset="0"/>
              </a:rPr>
              <a:t>: </a:t>
            </a:r>
            <a:r>
              <a:rPr lang="ru-RU" sz="2400" dirty="0" err="1">
                <a:latin typeface="CotlinKyr Bold Italic" panose="020B0800000000000000" pitchFamily="34" charset="0"/>
              </a:rPr>
              <a:t>ГМОлонгон</a:t>
            </a:r>
            <a:r>
              <a:rPr lang="ru-RU" sz="2400" dirty="0">
                <a:latin typeface="CotlinKyr Bold Italic" panose="020B0800000000000000" pitchFamily="34" charset="0"/>
              </a:rPr>
              <a:t> </a:t>
            </a:r>
            <a:r>
              <a:rPr lang="ru-RU" sz="2400" dirty="0" err="1">
                <a:latin typeface="CotlinKyr Bold Italic" panose="020B0800000000000000" pitchFamily="34" charset="0"/>
              </a:rPr>
              <a:t>азыктар</a:t>
            </a:r>
            <a:r>
              <a:rPr lang="ru-RU" sz="2400" dirty="0">
                <a:latin typeface="CotlinKyr Bold Italic" panose="020B0800000000000000" pitchFamily="34" charset="0"/>
              </a:rPr>
              <a:t> </a:t>
            </a:r>
            <a:r>
              <a:rPr lang="ru-RU" sz="2400" dirty="0" err="1">
                <a:latin typeface="CotlinKyr Bold Italic" panose="020B0800000000000000" pitchFamily="34" charset="0"/>
              </a:rPr>
              <a:t>даамдап</a:t>
            </a:r>
            <a:r>
              <a:rPr lang="ru-RU" sz="2400" dirty="0">
                <a:latin typeface="CotlinKyr Bold Italic" panose="020B0800000000000000" pitchFamily="34" charset="0"/>
              </a:rPr>
              <a:t> </a:t>
            </a:r>
            <a:r>
              <a:rPr lang="ru-RU" sz="2400" dirty="0" err="1">
                <a:latin typeface="CotlinKyr Bold Italic" panose="020B0800000000000000" pitchFamily="34" charset="0"/>
              </a:rPr>
              <a:t>коруу</a:t>
            </a:r>
            <a:r>
              <a:rPr lang="ru-RU" sz="2400" dirty="0">
                <a:latin typeface="CotlinKyr Bold Italic" panose="020B0800000000000000" pitchFamily="34" charset="0"/>
              </a:rPr>
              <a:t>.</a:t>
            </a:r>
          </a:p>
          <a:p>
            <a:r>
              <a:rPr lang="ru-RU" sz="2400" dirty="0">
                <a:solidFill>
                  <a:srgbClr val="FF0000"/>
                </a:solidFill>
                <a:latin typeface="CotlinKyr Bold Italic" panose="020B0800000000000000" pitchFamily="34" charset="0"/>
              </a:rPr>
              <a:t>Гипотеза: </a:t>
            </a:r>
            <a:r>
              <a:rPr lang="ru-RU" sz="2400" dirty="0">
                <a:latin typeface="CotlinKyr Bold Italic" panose="020B0800000000000000" pitchFamily="34" charset="0"/>
              </a:rPr>
              <a:t>ГМО </a:t>
            </a:r>
            <a:r>
              <a:rPr lang="ru-RU" sz="2400" dirty="0" err="1">
                <a:latin typeface="CotlinKyr Bold Italic" panose="020B0800000000000000" pitchFamily="34" charset="0"/>
              </a:rPr>
              <a:t>зыяндуу</a:t>
            </a:r>
            <a:r>
              <a:rPr lang="ru-RU" sz="2400" dirty="0">
                <a:latin typeface="CotlinKyr Bold Italic" panose="020B0800000000000000" pitchFamily="34" charset="0"/>
              </a:rPr>
              <a:t> </a:t>
            </a:r>
            <a:r>
              <a:rPr lang="ru-RU" sz="2400" dirty="0" err="1">
                <a:latin typeface="CotlinKyr Bold Italic" panose="020B0800000000000000" pitchFamily="34" charset="0"/>
              </a:rPr>
              <a:t>таасир</a:t>
            </a:r>
            <a:r>
              <a:rPr lang="ru-RU" sz="2400" dirty="0">
                <a:latin typeface="CotlinKyr Bold Italic" panose="020B0800000000000000" pitchFamily="34" charset="0"/>
              </a:rPr>
              <a:t> </a:t>
            </a:r>
            <a:r>
              <a:rPr lang="ru-RU" sz="2400" dirty="0" err="1">
                <a:latin typeface="CotlinKyr Bold Italic" panose="020B0800000000000000" pitchFamily="34" charset="0"/>
              </a:rPr>
              <a:t>алып</a:t>
            </a:r>
            <a:r>
              <a:rPr lang="ru-RU" sz="2400" dirty="0">
                <a:latin typeface="CotlinKyr Bold Italic" panose="020B0800000000000000" pitchFamily="34" charset="0"/>
              </a:rPr>
              <a:t> </a:t>
            </a:r>
            <a:r>
              <a:rPr lang="ru-RU" sz="2400" dirty="0" err="1">
                <a:latin typeface="CotlinKyr Bold Italic" panose="020B0800000000000000" pitchFamily="34" charset="0"/>
              </a:rPr>
              <a:t>келбейт</a:t>
            </a:r>
            <a:r>
              <a:rPr lang="ru-RU" sz="2400" dirty="0">
                <a:latin typeface="CotlinKyr Bold Italic" panose="020B0800000000000000" pitchFamily="34" charset="0"/>
              </a:rPr>
              <a:t>, </a:t>
            </a:r>
            <a:r>
              <a:rPr lang="ru-RU" sz="2400" dirty="0" err="1">
                <a:latin typeface="CotlinKyr Bold Italic" panose="020B0800000000000000" pitchFamily="34" charset="0"/>
              </a:rPr>
              <a:t>генетикалык-модификацияланган</a:t>
            </a:r>
            <a:r>
              <a:rPr lang="ru-RU" sz="2400" dirty="0">
                <a:latin typeface="CotlinKyr Bold Italic" panose="020B0800000000000000" pitchFamily="34" charset="0"/>
              </a:rPr>
              <a:t> </a:t>
            </a:r>
            <a:r>
              <a:rPr lang="ru-RU" sz="2400" dirty="0" err="1">
                <a:latin typeface="CotlinKyr Bold Italic" panose="020B0800000000000000" pitchFamily="34" charset="0"/>
              </a:rPr>
              <a:t>азыктар</a:t>
            </a:r>
            <a:r>
              <a:rPr lang="ru-RU" sz="2400" dirty="0">
                <a:latin typeface="CotlinKyr Bold Italic" panose="020B0800000000000000" pitchFamily="34" charset="0"/>
              </a:rPr>
              <a:t> </a:t>
            </a:r>
            <a:r>
              <a:rPr lang="ru-RU" sz="2400" dirty="0" err="1">
                <a:latin typeface="CotlinKyr Bold Italic" panose="020B0800000000000000" pitchFamily="34" charset="0"/>
              </a:rPr>
              <a:t>идеалдуу</a:t>
            </a:r>
            <a:r>
              <a:rPr lang="ru-RU" sz="2400" dirty="0">
                <a:latin typeface="CotlinKyr Bold Italic" panose="020B0800000000000000" pitchFamily="34" charset="0"/>
              </a:rPr>
              <a:t> </a:t>
            </a:r>
            <a:r>
              <a:rPr lang="ru-RU" sz="2400" dirty="0" err="1">
                <a:latin typeface="CotlinKyr Bold Italic" panose="020B0800000000000000" pitchFamily="34" charset="0"/>
              </a:rPr>
              <a:t>корунушто</a:t>
            </a:r>
            <a:r>
              <a:rPr lang="ru-RU" sz="2400" dirty="0">
                <a:latin typeface="CotlinKyr Bold Italic" panose="020B0800000000000000" pitchFamily="34" charset="0"/>
              </a:rPr>
              <a:t> </a:t>
            </a:r>
            <a:r>
              <a:rPr lang="ru-RU" sz="2400" dirty="0" err="1">
                <a:latin typeface="CotlinKyr Bold Italic" panose="020B0800000000000000" pitchFamily="34" charset="0"/>
              </a:rPr>
              <a:t>болгону</a:t>
            </a:r>
            <a:r>
              <a:rPr lang="ru-RU" sz="2400" dirty="0">
                <a:latin typeface="CotlinKyr Bold Italic" panose="020B0800000000000000" pitchFamily="34" charset="0"/>
              </a:rPr>
              <a:t> </a:t>
            </a:r>
            <a:r>
              <a:rPr lang="ru-RU" sz="2400" dirty="0" err="1">
                <a:latin typeface="CotlinKyr Bold Italic" panose="020B0800000000000000" pitchFamily="34" charset="0"/>
              </a:rPr>
              <a:t>менен</a:t>
            </a:r>
            <a:r>
              <a:rPr lang="ru-RU" sz="2400" dirty="0">
                <a:latin typeface="CotlinKyr Bold Italic" panose="020B0800000000000000" pitchFamily="34" charset="0"/>
              </a:rPr>
              <a:t> </a:t>
            </a:r>
            <a:r>
              <a:rPr lang="ru-RU" sz="2400" dirty="0" err="1">
                <a:latin typeface="CotlinKyr Bold Italic" panose="020B0800000000000000" pitchFamily="34" charset="0"/>
              </a:rPr>
              <a:t>даамы</a:t>
            </a:r>
            <a:r>
              <a:rPr lang="ru-RU" sz="2400" dirty="0">
                <a:latin typeface="CotlinKyr Bold Italic" panose="020B0800000000000000" pitchFamily="34" charset="0"/>
              </a:rPr>
              <a:t> </a:t>
            </a:r>
            <a:r>
              <a:rPr lang="ru-RU" sz="2400" dirty="0" err="1">
                <a:latin typeface="CotlinKyr Bold Italic" panose="020B0800000000000000" pitchFamily="34" charset="0"/>
              </a:rPr>
              <a:t>натуралдык</a:t>
            </a:r>
            <a:r>
              <a:rPr lang="ru-RU" sz="2400" dirty="0">
                <a:latin typeface="CotlinKyr Bold Italic" panose="020B0800000000000000" pitchFamily="34" charset="0"/>
              </a:rPr>
              <a:t> </a:t>
            </a:r>
            <a:r>
              <a:rPr lang="ru-RU" sz="2400" dirty="0" err="1">
                <a:latin typeface="CotlinKyr Bold Italic" panose="020B0800000000000000" pitchFamily="34" charset="0"/>
              </a:rPr>
              <a:t>азыктыкындай</a:t>
            </a:r>
            <a:r>
              <a:rPr lang="ru-RU" sz="2400" dirty="0">
                <a:latin typeface="CotlinKyr Bold Italic" panose="020B0800000000000000" pitchFamily="34" charset="0"/>
              </a:rPr>
              <a:t> </a:t>
            </a:r>
            <a:r>
              <a:rPr lang="ru-RU" sz="2400" dirty="0" err="1">
                <a:latin typeface="CotlinKyr Bold Italic" panose="020B0800000000000000" pitchFamily="34" charset="0"/>
              </a:rPr>
              <a:t>эмес</a:t>
            </a:r>
            <a:r>
              <a:rPr lang="ru-RU" sz="2400" dirty="0">
                <a:latin typeface="CotlinKyr Bold Italic" panose="020B0800000000000000" pitchFamily="34" charset="0"/>
              </a:rPr>
              <a:t> </a:t>
            </a:r>
            <a:r>
              <a:rPr lang="ru-RU" sz="2400" dirty="0" err="1">
                <a:latin typeface="CotlinKyr Bold Italic" panose="020B0800000000000000" pitchFamily="34" charset="0"/>
              </a:rPr>
              <a:t>деп</a:t>
            </a:r>
            <a:r>
              <a:rPr lang="ru-RU" sz="2400" dirty="0">
                <a:latin typeface="CotlinKyr Bold Italic" panose="020B0800000000000000" pitchFamily="34" charset="0"/>
              </a:rPr>
              <a:t> </a:t>
            </a:r>
            <a:r>
              <a:rPr lang="ru-RU" sz="2400" dirty="0" err="1">
                <a:latin typeface="CotlinKyr Bold Italic" panose="020B0800000000000000" pitchFamily="34" charset="0"/>
              </a:rPr>
              <a:t>болжойлу</a:t>
            </a:r>
            <a:r>
              <a:rPr lang="ru-RU" sz="2400" dirty="0">
                <a:latin typeface="CotlinKyr Bold Italic" panose="020B0800000000000000" pitchFamily="34" charset="0"/>
              </a:rPr>
              <a:t>.</a:t>
            </a:r>
          </a:p>
          <a:p>
            <a:endParaRPr lang="ru-RU" sz="2400" dirty="0">
              <a:latin typeface="CotlinKyr Bold Italic" panose="020B0800000000000000" pitchFamily="34" charset="0"/>
            </a:endParaRPr>
          </a:p>
          <a:p>
            <a:r>
              <a:rPr lang="ru-RU" sz="2400" dirty="0">
                <a:latin typeface="CotlinKyr Bold Italic" panose="020B0800000000000000" pitchFamily="34" charset="0"/>
              </a:rPr>
              <a:t>Мен ГМО бар </a:t>
            </a:r>
            <a:r>
              <a:rPr lang="ru-RU" sz="2400" dirty="0" err="1">
                <a:latin typeface="CotlinKyr Bold Italic" panose="020B0800000000000000" pitchFamily="34" charset="0"/>
              </a:rPr>
              <a:t>деген</a:t>
            </a:r>
            <a:r>
              <a:rPr lang="ru-RU" sz="2400" dirty="0">
                <a:latin typeface="CotlinKyr Bold Italic" panose="020B0800000000000000" pitchFamily="34" charset="0"/>
              </a:rPr>
              <a:t> </a:t>
            </a:r>
            <a:r>
              <a:rPr lang="ru-RU" sz="2400" dirty="0" err="1">
                <a:latin typeface="CotlinKyr Bold Italic" panose="020B0800000000000000" pitchFamily="34" charset="0"/>
              </a:rPr>
              <a:t>кетчупту</a:t>
            </a:r>
            <a:r>
              <a:rPr lang="ru-RU" sz="2400" dirty="0">
                <a:latin typeface="CotlinKyr Bold Italic" panose="020B0800000000000000" pitchFamily="34" charset="0"/>
              </a:rPr>
              <a:t> </a:t>
            </a:r>
            <a:r>
              <a:rPr lang="ru-RU" sz="2400" dirty="0" err="1">
                <a:latin typeface="CotlinKyr Bold Italic" panose="020B0800000000000000" pitchFamily="34" charset="0"/>
              </a:rPr>
              <a:t>алдым</a:t>
            </a:r>
            <a:r>
              <a:rPr lang="ru-RU" sz="2400" dirty="0">
                <a:latin typeface="CotlinKyr Bold Italic" panose="020B0800000000000000" pitchFamily="34" charset="0"/>
              </a:rPr>
              <a:t> , </a:t>
            </a:r>
            <a:r>
              <a:rPr lang="ru-RU" sz="2400" dirty="0" err="1">
                <a:latin typeface="CotlinKyr Bold Italic" panose="020B0800000000000000" pitchFamily="34" charset="0"/>
              </a:rPr>
              <a:t>тамакка</a:t>
            </a:r>
            <a:r>
              <a:rPr lang="ru-RU" sz="2400" dirty="0">
                <a:latin typeface="CotlinKyr Bold Italic" panose="020B0800000000000000" pitchFamily="34" charset="0"/>
              </a:rPr>
              <a:t> соус катары </a:t>
            </a:r>
            <a:r>
              <a:rPr lang="ru-RU" sz="2400" dirty="0" err="1">
                <a:latin typeface="CotlinKyr Bold Italic" panose="020B0800000000000000" pitchFamily="34" charset="0"/>
              </a:rPr>
              <a:t>колдондум</a:t>
            </a:r>
            <a:r>
              <a:rPr lang="ru-RU" sz="2400" dirty="0">
                <a:latin typeface="CotlinKyr Bold Italic" panose="020B0800000000000000" pitchFamily="34" charset="0"/>
              </a:rPr>
              <a:t> (</a:t>
            </a:r>
            <a:r>
              <a:rPr lang="ru-RU" sz="2400" dirty="0" err="1">
                <a:latin typeface="CotlinKyr Bold Italic" panose="020B0800000000000000" pitchFamily="34" charset="0"/>
              </a:rPr>
              <a:t>тамак</a:t>
            </a:r>
            <a:r>
              <a:rPr lang="ru-RU" sz="2400" dirty="0">
                <a:latin typeface="CotlinKyr Bold Italic" panose="020B0800000000000000" pitchFamily="34" charset="0"/>
              </a:rPr>
              <a:t> </a:t>
            </a:r>
            <a:r>
              <a:rPr lang="ru-RU" sz="2400" dirty="0" err="1">
                <a:latin typeface="CotlinKyr Bold Italic" panose="020B0800000000000000" pitchFamily="34" charset="0"/>
              </a:rPr>
              <a:t>оз</a:t>
            </a:r>
            <a:r>
              <a:rPr lang="ru-RU" sz="2400" dirty="0">
                <a:latin typeface="CotlinKyr Bold Italic" panose="020B0800000000000000" pitchFamily="34" charset="0"/>
              </a:rPr>
              <a:t> </a:t>
            </a:r>
            <a:r>
              <a:rPr lang="ru-RU" sz="2400" dirty="0" err="1">
                <a:latin typeface="CotlinKyr Bold Italic" panose="020B0800000000000000" pitchFamily="34" charset="0"/>
              </a:rPr>
              <a:t>колум</a:t>
            </a:r>
            <a:r>
              <a:rPr lang="ru-RU" sz="2400" dirty="0">
                <a:latin typeface="CotlinKyr Bold Italic" panose="020B0800000000000000" pitchFamily="34" charset="0"/>
              </a:rPr>
              <a:t> </a:t>
            </a:r>
            <a:r>
              <a:rPr lang="ru-RU" sz="2400" dirty="0" err="1">
                <a:latin typeface="CotlinKyr Bold Italic" panose="020B0800000000000000" pitchFamily="34" charset="0"/>
              </a:rPr>
              <a:t>менен</a:t>
            </a:r>
            <a:r>
              <a:rPr lang="ru-RU" sz="2400" dirty="0">
                <a:latin typeface="CotlinKyr Bold Italic" panose="020B0800000000000000" pitchFamily="34" charset="0"/>
              </a:rPr>
              <a:t> </a:t>
            </a:r>
            <a:r>
              <a:rPr lang="ru-RU" sz="2400" dirty="0" err="1">
                <a:latin typeface="CotlinKyr Bold Italic" panose="020B0800000000000000" pitchFamily="34" charset="0"/>
              </a:rPr>
              <a:t>жасалган</a:t>
            </a:r>
            <a:r>
              <a:rPr lang="ru-RU" sz="2400" dirty="0">
                <a:latin typeface="CotlinKyr Bold Italic" panose="020B0800000000000000" pitchFamily="34" charset="0"/>
              </a:rPr>
              <a:t>).</a:t>
            </a:r>
          </a:p>
          <a:p>
            <a:r>
              <a:rPr lang="ru-RU" sz="2400" dirty="0" err="1">
                <a:solidFill>
                  <a:srgbClr val="FF0000"/>
                </a:solidFill>
                <a:latin typeface="CotlinKyr Bold Italic" panose="020B0800000000000000" pitchFamily="34" charset="0"/>
              </a:rPr>
              <a:t>Жыйынтык</a:t>
            </a:r>
            <a:r>
              <a:rPr lang="ru-RU" sz="2400" dirty="0">
                <a:solidFill>
                  <a:srgbClr val="FF0000"/>
                </a:solidFill>
                <a:latin typeface="CotlinKyr Bold Italic" panose="020B0800000000000000" pitchFamily="34" charset="0"/>
              </a:rPr>
              <a:t>: </a:t>
            </a:r>
            <a:r>
              <a:rPr lang="ru-RU" sz="2400" dirty="0" err="1">
                <a:latin typeface="CotlinKyr Bold Italic" panose="020B0800000000000000" pitchFamily="34" charset="0"/>
              </a:rPr>
              <a:t>Натыйжада</a:t>
            </a:r>
            <a:r>
              <a:rPr lang="ru-RU" sz="2400" dirty="0">
                <a:latin typeface="CotlinKyr Bold Italic" panose="020B0800000000000000" pitchFamily="34" charset="0"/>
              </a:rPr>
              <a:t> гипотеза </a:t>
            </a:r>
            <a:r>
              <a:rPr lang="ru-RU" sz="2400" dirty="0" err="1">
                <a:latin typeface="CotlinKyr Bold Italic" panose="020B0800000000000000" pitchFamily="34" charset="0"/>
              </a:rPr>
              <a:t>тастыкталган</a:t>
            </a:r>
            <a:r>
              <a:rPr lang="ru-RU" sz="2400" dirty="0">
                <a:latin typeface="CotlinKyr Bold Italic" panose="020B0800000000000000" pitchFamily="34" charset="0"/>
              </a:rPr>
              <a:t> </a:t>
            </a:r>
            <a:r>
              <a:rPr lang="ru-RU" sz="2400" dirty="0" err="1">
                <a:latin typeface="CotlinKyr Bold Italic" panose="020B0800000000000000" pitchFamily="34" charset="0"/>
              </a:rPr>
              <a:t>жок</a:t>
            </a:r>
            <a:r>
              <a:rPr lang="ru-RU" sz="2400" dirty="0">
                <a:latin typeface="CotlinKyr Bold Italic" panose="020B0800000000000000" pitchFamily="34" charset="0"/>
              </a:rPr>
              <a:t>. ГМО </a:t>
            </a:r>
            <a:r>
              <a:rPr lang="ru-RU" sz="2400" dirty="0" err="1">
                <a:latin typeface="CotlinKyr Bold Italic" panose="020B0800000000000000" pitchFamily="34" charset="0"/>
              </a:rPr>
              <a:t>зыян</a:t>
            </a:r>
            <a:r>
              <a:rPr lang="ru-RU" sz="2400" dirty="0">
                <a:latin typeface="CotlinKyr Bold Italic" panose="020B0800000000000000" pitchFamily="34" charset="0"/>
              </a:rPr>
              <a:t> </a:t>
            </a:r>
            <a:r>
              <a:rPr lang="ru-RU" sz="2400" dirty="0" err="1">
                <a:latin typeface="CotlinKyr Bold Italic" panose="020B0800000000000000" pitchFamily="34" charset="0"/>
              </a:rPr>
              <a:t>келтириши</a:t>
            </a:r>
            <a:r>
              <a:rPr lang="ru-RU" sz="2400" dirty="0">
                <a:latin typeface="CotlinKyr Bold Italic" panose="020B0800000000000000" pitchFamily="34" charset="0"/>
              </a:rPr>
              <a:t> </a:t>
            </a:r>
            <a:r>
              <a:rPr lang="ru-RU" sz="2400" dirty="0" err="1">
                <a:latin typeface="CotlinKyr Bold Italic" panose="020B0800000000000000" pitchFamily="34" charset="0"/>
              </a:rPr>
              <a:t>толук</a:t>
            </a:r>
            <a:r>
              <a:rPr lang="ru-RU" sz="2400" dirty="0">
                <a:latin typeface="CotlinKyr Bold Italic" panose="020B0800000000000000" pitchFamily="34" charset="0"/>
              </a:rPr>
              <a:t> </a:t>
            </a:r>
            <a:r>
              <a:rPr lang="ru-RU" sz="2400" dirty="0" err="1">
                <a:latin typeface="CotlinKyr Bold Italic" panose="020B0800000000000000" pitchFamily="34" charset="0"/>
              </a:rPr>
              <a:t>мумкун</a:t>
            </a:r>
            <a:r>
              <a:rPr lang="ru-RU" sz="2400" dirty="0">
                <a:latin typeface="CotlinKyr Bold Italic" panose="020B0800000000000000" pitchFamily="34" charset="0"/>
              </a:rPr>
              <a:t>. </a:t>
            </a:r>
            <a:r>
              <a:rPr lang="ru-RU" sz="2400" dirty="0" err="1">
                <a:latin typeface="CotlinKyr Bold Italic" panose="020B0800000000000000" pitchFamily="34" charset="0"/>
              </a:rPr>
              <a:t>Денеге</a:t>
            </a:r>
            <a:r>
              <a:rPr lang="ru-RU" sz="2400" dirty="0">
                <a:latin typeface="CotlinKyr Bold Italic" panose="020B0800000000000000" pitchFamily="34" charset="0"/>
              </a:rPr>
              <a:t> (</a:t>
            </a:r>
            <a:r>
              <a:rPr lang="ru-RU" sz="2400" dirty="0" err="1">
                <a:latin typeface="CotlinKyr Bold Italic" panose="020B0800000000000000" pitchFamily="34" charset="0"/>
              </a:rPr>
              <a:t>мойн</a:t>
            </a:r>
            <a:r>
              <a:rPr lang="ru-RU" sz="2400" dirty="0">
                <a:latin typeface="CotlinKyr Bold Italic" panose="020B0800000000000000" pitchFamily="34" charset="0"/>
              </a:rPr>
              <a:t>, кол, </a:t>
            </a:r>
            <a:r>
              <a:rPr lang="ru-RU" sz="2400" dirty="0" err="1">
                <a:latin typeface="CotlinKyr Bold Italic" panose="020B0800000000000000" pitchFamily="34" charset="0"/>
              </a:rPr>
              <a:t>ич</a:t>
            </a:r>
            <a:r>
              <a:rPr lang="ru-RU" sz="2400" dirty="0">
                <a:latin typeface="CotlinKyr Bold Italic" panose="020B0800000000000000" pitchFamily="34" charset="0"/>
              </a:rPr>
              <a:t> </a:t>
            </a:r>
            <a:r>
              <a:rPr lang="ru-RU" sz="2400" dirty="0" err="1">
                <a:latin typeface="CotlinKyr Bold Italic" panose="020B0800000000000000" pitchFamily="34" charset="0"/>
              </a:rPr>
              <a:t>жана</a:t>
            </a:r>
            <a:r>
              <a:rPr lang="ru-RU" sz="2400" dirty="0">
                <a:latin typeface="CotlinKyr Bold Italic" panose="020B0800000000000000" pitchFamily="34" charset="0"/>
              </a:rPr>
              <a:t> </a:t>
            </a:r>
            <a:r>
              <a:rPr lang="ru-RU" sz="2400" dirty="0" err="1">
                <a:latin typeface="CotlinKyr Bold Italic" panose="020B0800000000000000" pitchFamily="34" charset="0"/>
              </a:rPr>
              <a:t>буттар</a:t>
            </a:r>
            <a:r>
              <a:rPr lang="ru-RU" sz="2400" dirty="0">
                <a:latin typeface="CotlinKyr Bold Italic" panose="020B0800000000000000" pitchFamily="34" charset="0"/>
              </a:rPr>
              <a:t>) </a:t>
            </a:r>
            <a:r>
              <a:rPr lang="ru-RU" sz="2400" dirty="0" err="1">
                <a:latin typeface="CotlinKyr Bold Italic" panose="020B0800000000000000" pitchFamily="34" charset="0"/>
              </a:rPr>
              <a:t>исиркектер</a:t>
            </a:r>
            <a:r>
              <a:rPr lang="ru-RU" sz="2400" dirty="0">
                <a:latin typeface="CotlinKyr Bold Italic" panose="020B0800000000000000" pitchFamily="34" charset="0"/>
              </a:rPr>
              <a:t> (</a:t>
            </a:r>
            <a:r>
              <a:rPr lang="ru-RU" sz="2400" dirty="0" err="1">
                <a:latin typeface="CotlinKyr Bold Italic" panose="020B0800000000000000" pitchFamily="34" charset="0"/>
              </a:rPr>
              <a:t>майда</a:t>
            </a:r>
            <a:r>
              <a:rPr lang="ru-RU" sz="2400" dirty="0">
                <a:latin typeface="CotlinKyr Bold Italic" panose="020B0800000000000000" pitchFamily="34" charset="0"/>
              </a:rPr>
              <a:t>, </a:t>
            </a:r>
            <a:r>
              <a:rPr lang="ru-RU" sz="2400" dirty="0" err="1">
                <a:latin typeface="CotlinKyr Bold Italic" panose="020B0800000000000000" pitchFamily="34" charset="0"/>
              </a:rPr>
              <a:t>кызыл</a:t>
            </a:r>
            <a:r>
              <a:rPr lang="ru-RU" sz="2400" dirty="0">
                <a:latin typeface="CotlinKyr Bold Italic" panose="020B0800000000000000" pitchFamily="34" charset="0"/>
              </a:rPr>
              <a:t> </a:t>
            </a:r>
            <a:r>
              <a:rPr lang="ru-RU" sz="2400" dirty="0" err="1">
                <a:latin typeface="CotlinKyr Bold Italic" panose="020B0800000000000000" pitchFamily="34" charset="0"/>
              </a:rPr>
              <a:t>шишик</a:t>
            </a:r>
            <a:r>
              <a:rPr lang="ru-RU" sz="2400" dirty="0">
                <a:latin typeface="CotlinKyr Bold Italic" panose="020B0800000000000000" pitchFamily="34" charset="0"/>
              </a:rPr>
              <a:t> </a:t>
            </a:r>
            <a:r>
              <a:rPr lang="ru-RU" sz="2400" dirty="0" err="1">
                <a:latin typeface="CotlinKyr Bold Italic" panose="020B0800000000000000" pitchFamily="34" charset="0"/>
              </a:rPr>
              <a:t>тактар</a:t>
            </a:r>
            <a:r>
              <a:rPr lang="ru-RU" sz="2400" dirty="0">
                <a:latin typeface="CotlinKyr Bold Italic" panose="020B0800000000000000" pitchFamily="34" charset="0"/>
              </a:rPr>
              <a:t>) </a:t>
            </a:r>
            <a:r>
              <a:rPr lang="ru-RU" sz="2400" dirty="0" err="1">
                <a:latin typeface="CotlinKyr Bold Italic" panose="020B0800000000000000" pitchFamily="34" charset="0"/>
              </a:rPr>
              <a:t>пайда</a:t>
            </a:r>
            <a:r>
              <a:rPr lang="ru-RU" sz="2400" dirty="0">
                <a:latin typeface="CotlinKyr Bold Italic" panose="020B0800000000000000" pitchFamily="34" charset="0"/>
              </a:rPr>
              <a:t> </a:t>
            </a:r>
            <a:r>
              <a:rPr lang="ru-RU" sz="2400" dirty="0" err="1">
                <a:latin typeface="CotlinKyr Bold Italic" panose="020B0800000000000000" pitchFamily="34" charset="0"/>
              </a:rPr>
              <a:t>болду</a:t>
            </a:r>
            <a:r>
              <a:rPr lang="ru-RU" sz="2400" dirty="0">
                <a:latin typeface="CotlinKyr Bold Italic" panose="020B0800000000000000" pitchFamily="34" charset="0"/>
              </a:rPr>
              <a:t>, </a:t>
            </a:r>
            <a:r>
              <a:rPr lang="ru-RU" sz="2400" dirty="0" err="1">
                <a:latin typeface="CotlinKyr Bold Italic" panose="020B0800000000000000" pitchFamily="34" charset="0"/>
              </a:rPr>
              <a:t>денени</a:t>
            </a:r>
            <a:r>
              <a:rPr lang="ru-RU" sz="2400" dirty="0">
                <a:latin typeface="CotlinKyr Bold Italic" panose="020B0800000000000000" pitchFamily="34" charset="0"/>
              </a:rPr>
              <a:t> </a:t>
            </a:r>
            <a:r>
              <a:rPr lang="ru-RU" sz="2400" dirty="0" err="1">
                <a:latin typeface="CotlinKyr Bold Italic" panose="020B0800000000000000" pitchFamily="34" charset="0"/>
              </a:rPr>
              <a:t>кызыл</a:t>
            </a:r>
            <a:r>
              <a:rPr lang="ru-RU" sz="2400" dirty="0">
                <a:latin typeface="CotlinKyr Bold Italic" panose="020B0800000000000000" pitchFamily="34" charset="0"/>
              </a:rPr>
              <a:t> </a:t>
            </a:r>
            <a:r>
              <a:rPr lang="ru-RU" sz="2400" dirty="0" err="1">
                <a:latin typeface="CotlinKyr Bold Italic" panose="020B0800000000000000" pitchFamily="34" charset="0"/>
              </a:rPr>
              <a:t>каптады</a:t>
            </a:r>
            <a:r>
              <a:rPr lang="ru-RU" sz="2400" dirty="0">
                <a:latin typeface="CotlinKyr Bold Italic" panose="020B0800000000000000" pitchFamily="34" charset="0"/>
              </a:rPr>
              <a:t>. </a:t>
            </a:r>
            <a:r>
              <a:rPr lang="ru-RU" sz="2400" dirty="0" err="1">
                <a:latin typeface="CotlinKyr Bold Italic" panose="020B0800000000000000" pitchFamily="34" charset="0"/>
              </a:rPr>
              <a:t>Дарыгерге</a:t>
            </a:r>
            <a:r>
              <a:rPr lang="ru-RU" sz="2400" dirty="0">
                <a:latin typeface="CotlinKyr Bold Italic" panose="020B0800000000000000" pitchFamily="34" charset="0"/>
              </a:rPr>
              <a:t> </a:t>
            </a:r>
            <a:r>
              <a:rPr lang="ru-RU" sz="2400" dirty="0" err="1">
                <a:latin typeface="CotlinKyr Bold Italic" panose="020B0800000000000000" pitchFamily="34" charset="0"/>
              </a:rPr>
              <a:t>кайрылуу</a:t>
            </a:r>
            <a:r>
              <a:rPr lang="ru-RU" sz="2400" dirty="0">
                <a:latin typeface="CotlinKyr Bold Italic" panose="020B0800000000000000" pitchFamily="34" charset="0"/>
              </a:rPr>
              <a:t> </a:t>
            </a:r>
            <a:r>
              <a:rPr lang="ru-RU" sz="2400" dirty="0" err="1">
                <a:latin typeface="CotlinKyr Bold Italic" panose="020B0800000000000000" pitchFamily="34" charset="0"/>
              </a:rPr>
              <a:t>менен</a:t>
            </a:r>
            <a:r>
              <a:rPr lang="ru-RU" sz="2400" dirty="0">
                <a:latin typeface="CotlinKyr Bold Italic" panose="020B0800000000000000" pitchFamily="34" charset="0"/>
              </a:rPr>
              <a:t> , </a:t>
            </a:r>
            <a:r>
              <a:rPr lang="ru-RU" sz="2400" dirty="0" err="1">
                <a:latin typeface="CotlinKyr Bold Italic" panose="020B0800000000000000" pitchFamily="34" charset="0"/>
              </a:rPr>
              <a:t>коркунучтуу</a:t>
            </a:r>
            <a:r>
              <a:rPr lang="ru-RU" sz="2400" dirty="0">
                <a:latin typeface="CotlinKyr Bold Italic" panose="020B0800000000000000" pitchFamily="34" charset="0"/>
              </a:rPr>
              <a:t> </a:t>
            </a:r>
            <a:r>
              <a:rPr lang="ru-RU" sz="2400" dirty="0" err="1">
                <a:latin typeface="CotlinKyr Bold Italic" panose="020B0800000000000000" pitchFamily="34" charset="0"/>
              </a:rPr>
              <a:t>эместигин</a:t>
            </a:r>
            <a:r>
              <a:rPr lang="ru-RU" sz="2400" dirty="0">
                <a:latin typeface="CotlinKyr Bold Italic" panose="020B0800000000000000" pitchFamily="34" charset="0"/>
              </a:rPr>
              <a:t> </a:t>
            </a:r>
            <a:r>
              <a:rPr lang="ru-RU" sz="2400" dirty="0" err="1">
                <a:latin typeface="CotlinKyr Bold Italic" panose="020B0800000000000000" pitchFamily="34" charset="0"/>
              </a:rPr>
              <a:t>билдим</a:t>
            </a:r>
            <a:r>
              <a:rPr lang="ru-RU" sz="2400" dirty="0">
                <a:latin typeface="CotlinKyr Bold Italic" panose="020B0800000000000000" pitchFamily="34" charset="0"/>
              </a:rPr>
              <a:t>, бирок </a:t>
            </a:r>
            <a:r>
              <a:rPr lang="ru-RU" sz="2400" dirty="0" err="1">
                <a:latin typeface="CotlinKyr Bold Italic" panose="020B0800000000000000" pitchFamily="34" charset="0"/>
              </a:rPr>
              <a:t>экинчи</a:t>
            </a:r>
            <a:r>
              <a:rPr lang="ru-RU" sz="2400" dirty="0">
                <a:latin typeface="CotlinKyr Bold Italic" panose="020B0800000000000000" pitchFamily="34" charset="0"/>
              </a:rPr>
              <a:t> ал </a:t>
            </a:r>
            <a:r>
              <a:rPr lang="ru-RU" sz="2400" dirty="0" err="1">
                <a:latin typeface="CotlinKyr Bold Italic" panose="020B0800000000000000" pitchFamily="34" charset="0"/>
              </a:rPr>
              <a:t>азыкты</a:t>
            </a:r>
            <a:r>
              <a:rPr lang="ru-RU" sz="2400" dirty="0">
                <a:latin typeface="CotlinKyr Bold Italic" panose="020B0800000000000000" pitchFamily="34" charset="0"/>
              </a:rPr>
              <a:t> </a:t>
            </a:r>
            <a:r>
              <a:rPr lang="ru-RU" sz="2400" dirty="0" err="1">
                <a:latin typeface="CotlinKyr Bold Italic" panose="020B0800000000000000" pitchFamily="34" charset="0"/>
              </a:rPr>
              <a:t>колдонбоо</a:t>
            </a:r>
            <a:r>
              <a:rPr lang="ru-RU" sz="2400" dirty="0">
                <a:latin typeface="CotlinKyr Bold Italic" panose="020B0800000000000000" pitchFamily="34" charset="0"/>
              </a:rPr>
              <a:t> </a:t>
            </a:r>
            <a:r>
              <a:rPr lang="ru-RU" sz="2400" dirty="0" err="1">
                <a:latin typeface="CotlinKyr Bold Italic" panose="020B0800000000000000" pitchFamily="34" charset="0"/>
              </a:rPr>
              <a:t>керек</a:t>
            </a:r>
            <a:r>
              <a:rPr lang="ru-RU" sz="2400" dirty="0">
                <a:latin typeface="CotlinKyr Bold Italic" panose="020B0800000000000000" pitchFamily="34" charset="0"/>
              </a:rPr>
              <a:t>. </a:t>
            </a:r>
          </a:p>
        </p:txBody>
      </p:sp>
    </p:spTree>
    <p:extLst>
      <p:ext uri="{BB962C8B-B14F-4D97-AF65-F5344CB8AC3E}">
        <p14:creationId xmlns:p14="http://schemas.microsoft.com/office/powerpoint/2010/main" val="196938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6253" y="384177"/>
            <a:ext cx="10058400" cy="1371600"/>
          </a:xfrm>
        </p:spPr>
        <p:txBody>
          <a:bodyPr/>
          <a:lstStyle/>
          <a:p>
            <a:r>
              <a:rPr lang="ru-RU" dirty="0"/>
              <a:t>           </a:t>
            </a:r>
            <a:r>
              <a:rPr lang="ru-RU" dirty="0" err="1">
                <a:solidFill>
                  <a:srgbClr val="FF0000"/>
                </a:solidFill>
                <a:latin typeface="a_MachinaOrto" panose="04040804020B02020304" pitchFamily="82" charset="-52"/>
              </a:rPr>
              <a:t>Долбоордун</a:t>
            </a:r>
            <a:r>
              <a:rPr lang="ru-RU" dirty="0">
                <a:solidFill>
                  <a:srgbClr val="FF0000"/>
                </a:solidFill>
                <a:latin typeface="a_MachinaOrto" panose="04040804020B02020304" pitchFamily="82" charset="-52"/>
              </a:rPr>
              <a:t> </a:t>
            </a:r>
            <a:r>
              <a:rPr lang="ru-RU" dirty="0" err="1">
                <a:solidFill>
                  <a:srgbClr val="FF0000"/>
                </a:solidFill>
                <a:latin typeface="a_MachinaOrto" panose="04040804020B02020304" pitchFamily="82" charset="-52"/>
              </a:rPr>
              <a:t>максаты</a:t>
            </a:r>
            <a:r>
              <a:rPr lang="ru-RU" dirty="0">
                <a:solidFill>
                  <a:srgbClr val="FF0000"/>
                </a:solidFill>
                <a:latin typeface="a_MachinaOrto" panose="04040804020B02020304" pitchFamily="82" charset="-52"/>
              </a:rPr>
              <a:t>:</a:t>
            </a:r>
          </a:p>
        </p:txBody>
      </p:sp>
      <p:sp>
        <p:nvSpPr>
          <p:cNvPr id="3" name="Объект 2"/>
          <p:cNvSpPr>
            <a:spLocks noGrp="1"/>
          </p:cNvSpPr>
          <p:nvPr>
            <p:ph idx="1"/>
          </p:nvPr>
        </p:nvSpPr>
        <p:spPr>
          <a:xfrm>
            <a:off x="967409" y="1692693"/>
            <a:ext cx="10058400" cy="3931920"/>
          </a:xfrm>
        </p:spPr>
        <p:txBody>
          <a:bodyPr>
            <a:normAutofit/>
          </a:bodyPr>
          <a:lstStyle/>
          <a:p>
            <a:r>
              <a:rPr lang="ru-RU" sz="3200" b="1" dirty="0" err="1">
                <a:latin typeface="CotlinKyr Bold Italic" panose="020B0800000000000000" pitchFamily="34" charset="0"/>
              </a:rPr>
              <a:t>ГМОнун</a:t>
            </a:r>
            <a:r>
              <a:rPr lang="ru-RU" sz="3200" b="1" dirty="0">
                <a:latin typeface="CotlinKyr Bold Italic" panose="020B0800000000000000" pitchFamily="34" charset="0"/>
              </a:rPr>
              <a:t> </a:t>
            </a:r>
            <a:r>
              <a:rPr lang="ru-RU" sz="3200" b="1" dirty="0" err="1">
                <a:latin typeface="CotlinKyr Bold Italic" panose="020B0800000000000000" pitchFamily="34" charset="0"/>
              </a:rPr>
              <a:t>адам</a:t>
            </a:r>
            <a:r>
              <a:rPr lang="ru-RU" sz="3200" b="1" dirty="0">
                <a:latin typeface="CotlinKyr Bold Italic" panose="020B0800000000000000" pitchFamily="34" charset="0"/>
              </a:rPr>
              <a:t> </a:t>
            </a:r>
            <a:r>
              <a:rPr lang="ru-RU" sz="3200" b="1" dirty="0" err="1">
                <a:latin typeface="CotlinKyr Bold Italic" panose="020B0800000000000000" pitchFamily="34" charset="0"/>
              </a:rPr>
              <a:t>жашоосундагы</a:t>
            </a:r>
            <a:r>
              <a:rPr lang="ru-RU" sz="3200" b="1" dirty="0">
                <a:latin typeface="CotlinKyr Bold Italic" panose="020B0800000000000000" pitchFamily="34" charset="0"/>
              </a:rPr>
              <a:t> ролу </a:t>
            </a:r>
            <a:r>
              <a:rPr lang="ru-RU" sz="3200" b="1" dirty="0" err="1">
                <a:latin typeface="CotlinKyr Bold Italic" panose="020B0800000000000000" pitchFamily="34" charset="0"/>
              </a:rPr>
              <a:t>жана</a:t>
            </a:r>
            <a:r>
              <a:rPr lang="ru-RU" sz="3200" b="1" dirty="0">
                <a:latin typeface="CotlinKyr Bold Italic" panose="020B0800000000000000" pitchFamily="34" charset="0"/>
              </a:rPr>
              <a:t> </a:t>
            </a:r>
            <a:r>
              <a:rPr lang="ru-RU" sz="3200" b="1" dirty="0" err="1">
                <a:latin typeface="CotlinKyr Bold Italic" panose="020B0800000000000000" pitchFamily="34" charset="0"/>
              </a:rPr>
              <a:t>анын</a:t>
            </a:r>
            <a:r>
              <a:rPr lang="ru-RU" sz="3200" b="1" dirty="0">
                <a:latin typeface="CotlinKyr Bold Italic" panose="020B0800000000000000" pitchFamily="34" charset="0"/>
              </a:rPr>
              <a:t> </a:t>
            </a:r>
            <a:r>
              <a:rPr lang="ru-RU" sz="3200" b="1" dirty="0" err="1">
                <a:latin typeface="CotlinKyr Bold Italic" panose="020B0800000000000000" pitchFamily="34" charset="0"/>
              </a:rPr>
              <a:t>зыяндуулугун</a:t>
            </a:r>
            <a:r>
              <a:rPr lang="ru-RU" sz="3200" b="1" dirty="0">
                <a:latin typeface="CotlinKyr Bold Italic" panose="020B0800000000000000" pitchFamily="34" charset="0"/>
              </a:rPr>
              <a:t>, </a:t>
            </a:r>
            <a:r>
              <a:rPr lang="ru-RU" sz="3200" b="1" dirty="0" err="1">
                <a:latin typeface="CotlinKyr Bold Italic" panose="020B0800000000000000" pitchFamily="34" charset="0"/>
              </a:rPr>
              <a:t>ошондой</a:t>
            </a:r>
            <a:r>
              <a:rPr lang="ru-RU" sz="3200" b="1" dirty="0">
                <a:latin typeface="CotlinKyr Bold Italic" panose="020B0800000000000000" pitchFamily="34" charset="0"/>
              </a:rPr>
              <a:t> эле </a:t>
            </a:r>
            <a:r>
              <a:rPr lang="ru-RU" sz="3200" b="1" dirty="0" err="1">
                <a:latin typeface="CotlinKyr Bold Italic" panose="020B0800000000000000" pitchFamily="34" charset="0"/>
              </a:rPr>
              <a:t>керектуу</a:t>
            </a:r>
            <a:r>
              <a:rPr lang="ru-RU" sz="3200" b="1" dirty="0">
                <a:latin typeface="CotlinKyr Bold Italic" panose="020B0800000000000000" pitchFamily="34" charset="0"/>
              </a:rPr>
              <a:t> же </a:t>
            </a:r>
            <a:r>
              <a:rPr lang="ru-RU" sz="3200" b="1" dirty="0" err="1">
                <a:latin typeface="CotlinKyr Bold Italic" panose="020B0800000000000000" pitchFamily="34" charset="0"/>
              </a:rPr>
              <a:t>керек</a:t>
            </a:r>
            <a:r>
              <a:rPr lang="ru-RU" sz="3200" b="1" dirty="0">
                <a:latin typeface="CotlinKyr Bold Italic" panose="020B0800000000000000" pitchFamily="34" charset="0"/>
              </a:rPr>
              <a:t> </a:t>
            </a:r>
            <a:r>
              <a:rPr lang="ru-RU" sz="3200" b="1" dirty="0" err="1">
                <a:latin typeface="CotlinKyr Bold Italic" panose="020B0800000000000000" pitchFamily="34" charset="0"/>
              </a:rPr>
              <a:t>эместигин</a:t>
            </a:r>
            <a:r>
              <a:rPr lang="ru-RU" sz="3200" b="1" dirty="0">
                <a:latin typeface="CotlinKyr Bold Italic" panose="020B0800000000000000" pitchFamily="34" charset="0"/>
              </a:rPr>
              <a:t> окуп </a:t>
            </a:r>
            <a:r>
              <a:rPr lang="ru-RU" sz="3200" b="1" dirty="0" err="1">
                <a:latin typeface="CotlinKyr Bold Italic" panose="020B0800000000000000" pitchFamily="34" charset="0"/>
              </a:rPr>
              <a:t>уйронуп</a:t>
            </a:r>
            <a:r>
              <a:rPr lang="ru-RU" sz="3200" b="1" dirty="0">
                <a:latin typeface="CotlinKyr Bold Italic" panose="020B0800000000000000" pitchFamily="34" charset="0"/>
              </a:rPr>
              <a:t>, </a:t>
            </a:r>
            <a:r>
              <a:rPr lang="ru-RU" sz="3200" b="1" dirty="0" err="1">
                <a:latin typeface="CotlinKyr Bold Italic" panose="020B0800000000000000" pitchFamily="34" charset="0"/>
              </a:rPr>
              <a:t>таанып</a:t>
            </a:r>
            <a:r>
              <a:rPr lang="ru-RU" sz="3200" b="1" dirty="0">
                <a:latin typeface="CotlinKyr Bold Italic" panose="020B0800000000000000" pitchFamily="34" charset="0"/>
              </a:rPr>
              <a:t> </a:t>
            </a:r>
            <a:r>
              <a:rPr lang="ru-RU" sz="3200" b="1" dirty="0" err="1">
                <a:latin typeface="CotlinKyr Bold Italic" panose="020B0800000000000000" pitchFamily="34" charset="0"/>
              </a:rPr>
              <a:t>билуу</a:t>
            </a:r>
            <a:r>
              <a:rPr lang="ru-RU" sz="3200" b="1" dirty="0">
                <a:latin typeface="CotlinKyr Bold Italic" panose="020B0800000000000000" pitchFamily="34" charset="0"/>
              </a:rPr>
              <a:t>.</a:t>
            </a:r>
          </a:p>
        </p:txBody>
      </p:sp>
      <p:pic>
        <p:nvPicPr>
          <p:cNvPr id="4" name="Рисунок 3"/>
          <p:cNvPicPr>
            <a:picLocks noChangeAspect="1"/>
          </p:cNvPicPr>
          <p:nvPr/>
        </p:nvPicPr>
        <p:blipFill>
          <a:blip r:embed="rId2"/>
          <a:stretch>
            <a:fillRect/>
          </a:stretch>
        </p:blipFill>
        <p:spPr>
          <a:xfrm>
            <a:off x="3552410" y="3519487"/>
            <a:ext cx="4279623" cy="2535530"/>
          </a:xfrm>
          <a:prstGeom prst="rect">
            <a:avLst/>
          </a:prstGeom>
        </p:spPr>
      </p:pic>
      <p:pic>
        <p:nvPicPr>
          <p:cNvPr id="5" name="Рисунок 4"/>
          <p:cNvPicPr>
            <a:picLocks noChangeAspect="1"/>
          </p:cNvPicPr>
          <p:nvPr/>
        </p:nvPicPr>
        <p:blipFill>
          <a:blip r:embed="rId3"/>
          <a:stretch>
            <a:fillRect/>
          </a:stretch>
        </p:blipFill>
        <p:spPr>
          <a:xfrm>
            <a:off x="476457" y="5624613"/>
            <a:ext cx="679796" cy="766687"/>
          </a:xfrm>
          <a:prstGeom prst="rect">
            <a:avLst/>
          </a:prstGeom>
        </p:spPr>
      </p:pic>
    </p:spTree>
    <p:extLst>
      <p:ext uri="{BB962C8B-B14F-4D97-AF65-F5344CB8AC3E}">
        <p14:creationId xmlns:p14="http://schemas.microsoft.com/office/powerpoint/2010/main" val="68043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2867" y="596348"/>
            <a:ext cx="5880018" cy="3209701"/>
          </a:xfrm>
        </p:spPr>
        <p:txBody>
          <a:bodyPr>
            <a:noAutofit/>
          </a:bodyPr>
          <a:lstStyle/>
          <a:p>
            <a:r>
              <a:rPr lang="ru-RU" sz="2800" dirty="0" err="1">
                <a:latin typeface="1JanyzakRevue" panose="020B0500000000000000" pitchFamily="34" charset="0"/>
              </a:rPr>
              <a:t>ГМОну</a:t>
            </a:r>
            <a:r>
              <a:rPr lang="ru-RU" sz="2800" dirty="0">
                <a:latin typeface="1JanyzakRevue" panose="020B0500000000000000" pitchFamily="34" charset="0"/>
              </a:rPr>
              <a:t> коп </a:t>
            </a:r>
            <a:r>
              <a:rPr lang="ru-RU" sz="2800" dirty="0" err="1">
                <a:latin typeface="1JanyzakRevue" panose="020B0500000000000000" pitchFamily="34" charset="0"/>
              </a:rPr>
              <a:t>колдонбогонубуз</a:t>
            </a:r>
            <a:r>
              <a:rPr lang="ru-RU" sz="2800" dirty="0">
                <a:latin typeface="1JanyzakRevue" panose="020B0500000000000000" pitchFamily="34" charset="0"/>
              </a:rPr>
              <a:t> </a:t>
            </a:r>
            <a:r>
              <a:rPr lang="ru-RU" sz="2800" dirty="0" err="1">
                <a:latin typeface="1JanyzakRevue" panose="020B0500000000000000" pitchFamily="34" charset="0"/>
              </a:rPr>
              <a:t>туура</a:t>
            </a:r>
            <a:r>
              <a:rPr lang="ru-RU" sz="2800" dirty="0">
                <a:latin typeface="1JanyzakRevue" panose="020B0500000000000000" pitchFamily="34" charset="0"/>
              </a:rPr>
              <a:t>. ГМО </a:t>
            </a:r>
            <a:r>
              <a:rPr lang="ru-RU" sz="2800" dirty="0" err="1">
                <a:latin typeface="1JanyzakRevue" panose="020B0500000000000000" pitchFamily="34" charset="0"/>
              </a:rPr>
              <a:t>кошулган</a:t>
            </a:r>
            <a:r>
              <a:rPr lang="ru-RU" sz="2800" dirty="0">
                <a:latin typeface="1JanyzakRevue" panose="020B0500000000000000" pitchFamily="34" charset="0"/>
              </a:rPr>
              <a:t> </a:t>
            </a:r>
            <a:r>
              <a:rPr lang="ru-RU" sz="2800" dirty="0" err="1">
                <a:latin typeface="1JanyzakRevue" panose="020B0500000000000000" pitchFamily="34" charset="0"/>
              </a:rPr>
              <a:t>кетчупка</a:t>
            </a:r>
            <a:r>
              <a:rPr lang="ru-RU" sz="2800" dirty="0">
                <a:latin typeface="1JanyzakRevue" panose="020B0500000000000000" pitchFamily="34" charset="0"/>
              </a:rPr>
              <a:t> </a:t>
            </a:r>
            <a:r>
              <a:rPr lang="ru-RU" sz="2800" dirty="0" err="1">
                <a:latin typeface="1JanyzakRevue" panose="020B0500000000000000" pitchFamily="34" charset="0"/>
              </a:rPr>
              <a:t>караганда</a:t>
            </a:r>
            <a:r>
              <a:rPr lang="ru-RU" sz="2800" dirty="0">
                <a:latin typeface="1JanyzakRevue" panose="020B0500000000000000" pitchFamily="34" charset="0"/>
              </a:rPr>
              <a:t>, </a:t>
            </a:r>
            <a:r>
              <a:rPr lang="ru-RU" sz="2800" dirty="0" err="1">
                <a:latin typeface="1JanyzakRevue" panose="020B0500000000000000" pitchFamily="34" charset="0"/>
              </a:rPr>
              <a:t>текшерилге</a:t>
            </a:r>
            <a:r>
              <a:rPr lang="ru-RU" sz="2800" dirty="0">
                <a:latin typeface="1JanyzakRevue" panose="020B0500000000000000" pitchFamily="34" charset="0"/>
              </a:rPr>
              <a:t> , </a:t>
            </a:r>
            <a:r>
              <a:rPr lang="ru-RU" sz="2800" dirty="0" err="1">
                <a:latin typeface="1JanyzakRevue" panose="020B0500000000000000" pitchFamily="34" charset="0"/>
              </a:rPr>
              <a:t>жаман</a:t>
            </a:r>
            <a:r>
              <a:rPr lang="ru-RU" sz="2800" dirty="0">
                <a:latin typeface="1JanyzakRevue" panose="020B0500000000000000" pitchFamily="34" charset="0"/>
              </a:rPr>
              <a:t> </a:t>
            </a:r>
            <a:r>
              <a:rPr lang="ru-RU" sz="2800" dirty="0" err="1">
                <a:latin typeface="1JanyzakRevue" panose="020B0500000000000000" pitchFamily="34" charset="0"/>
              </a:rPr>
              <a:t>таасирин</a:t>
            </a:r>
            <a:r>
              <a:rPr lang="ru-RU" sz="2800" dirty="0">
                <a:latin typeface="1JanyzakRevue" panose="020B0500000000000000" pitchFamily="34" charset="0"/>
              </a:rPr>
              <a:t> </a:t>
            </a:r>
            <a:r>
              <a:rPr lang="ru-RU" sz="2800" dirty="0" err="1">
                <a:latin typeface="1JanyzakRevue" panose="020B0500000000000000" pitchFamily="34" charset="0"/>
              </a:rPr>
              <a:t>корсотпогон</a:t>
            </a:r>
            <a:r>
              <a:rPr lang="ru-RU" sz="2800" dirty="0">
                <a:latin typeface="1JanyzakRevue" panose="020B0500000000000000" pitchFamily="34" charset="0"/>
              </a:rPr>
              <a:t> </a:t>
            </a:r>
            <a:r>
              <a:rPr lang="ru-RU" sz="2800" dirty="0" err="1">
                <a:latin typeface="1JanyzakRevue" panose="020B0500000000000000" pitchFamily="34" charset="0"/>
              </a:rPr>
              <a:t>компаниялардын</a:t>
            </a:r>
            <a:r>
              <a:rPr lang="ru-RU" sz="2800" dirty="0">
                <a:latin typeface="1JanyzakRevue" panose="020B0500000000000000" pitchFamily="34" charset="0"/>
              </a:rPr>
              <a:t> </a:t>
            </a:r>
            <a:r>
              <a:rPr lang="ru-RU" sz="2800" dirty="0" err="1">
                <a:latin typeface="1JanyzakRevue" panose="020B0500000000000000" pitchFamily="34" charset="0"/>
              </a:rPr>
              <a:t>азыктары</a:t>
            </a:r>
            <a:r>
              <a:rPr lang="ru-RU" sz="2800" dirty="0">
                <a:latin typeface="1JanyzakRevue" panose="020B0500000000000000" pitchFamily="34" charset="0"/>
              </a:rPr>
              <a:t> </a:t>
            </a:r>
            <a:r>
              <a:rPr lang="ru-RU" sz="2800" dirty="0" err="1">
                <a:latin typeface="1JanyzakRevue" panose="020B0500000000000000" pitchFamily="34" charset="0"/>
              </a:rPr>
              <a:t>менен</a:t>
            </a:r>
            <a:r>
              <a:rPr lang="ru-RU" sz="2800" dirty="0">
                <a:latin typeface="1JanyzakRevue" panose="020B0500000000000000" pitchFamily="34" charset="0"/>
              </a:rPr>
              <a:t> </a:t>
            </a:r>
            <a:r>
              <a:rPr lang="ru-RU" sz="2800" dirty="0" err="1">
                <a:latin typeface="1JanyzakRevue" panose="020B0500000000000000" pitchFamily="34" charset="0"/>
              </a:rPr>
              <a:t>азыктаналы</a:t>
            </a:r>
            <a:r>
              <a:rPr lang="ru-RU" sz="2800" dirty="0">
                <a:latin typeface="1JanyzakRevue" panose="020B0500000000000000" pitchFamily="34" charset="0"/>
              </a:rPr>
              <a:t>..</a:t>
            </a:r>
          </a:p>
        </p:txBody>
      </p:sp>
      <p:pic>
        <p:nvPicPr>
          <p:cNvPr id="3" name="Рисунок 2"/>
          <p:cNvPicPr>
            <a:picLocks noChangeAspect="1"/>
          </p:cNvPicPr>
          <p:nvPr/>
        </p:nvPicPr>
        <p:blipFill>
          <a:blip r:embed="rId2"/>
          <a:stretch>
            <a:fillRect/>
          </a:stretch>
        </p:blipFill>
        <p:spPr>
          <a:xfrm>
            <a:off x="2797963" y="721414"/>
            <a:ext cx="1614534" cy="2199106"/>
          </a:xfrm>
          <a:prstGeom prst="rect">
            <a:avLst/>
          </a:prstGeom>
        </p:spPr>
      </p:pic>
      <p:pic>
        <p:nvPicPr>
          <p:cNvPr id="8" name="Рисунок 7"/>
          <p:cNvPicPr>
            <a:picLocks noChangeAspect="1"/>
          </p:cNvPicPr>
          <p:nvPr/>
        </p:nvPicPr>
        <p:blipFill>
          <a:blip r:embed="rId3"/>
          <a:stretch>
            <a:fillRect/>
          </a:stretch>
        </p:blipFill>
        <p:spPr>
          <a:xfrm>
            <a:off x="508642" y="721414"/>
            <a:ext cx="1936383" cy="4360024"/>
          </a:xfrm>
          <a:prstGeom prst="rect">
            <a:avLst/>
          </a:prstGeom>
        </p:spPr>
      </p:pic>
      <p:pic>
        <p:nvPicPr>
          <p:cNvPr id="9" name="Рисунок 8"/>
          <p:cNvPicPr>
            <a:picLocks noChangeAspect="1"/>
          </p:cNvPicPr>
          <p:nvPr/>
        </p:nvPicPr>
        <p:blipFill>
          <a:blip r:embed="rId4"/>
          <a:stretch>
            <a:fillRect/>
          </a:stretch>
        </p:blipFill>
        <p:spPr>
          <a:xfrm>
            <a:off x="2926994" y="3942727"/>
            <a:ext cx="4079794" cy="1891541"/>
          </a:xfrm>
          <a:prstGeom prst="rect">
            <a:avLst/>
          </a:prstGeom>
        </p:spPr>
      </p:pic>
      <p:pic>
        <p:nvPicPr>
          <p:cNvPr id="10" name="Рисунок 9"/>
          <p:cNvPicPr>
            <a:picLocks noChangeAspect="1"/>
          </p:cNvPicPr>
          <p:nvPr/>
        </p:nvPicPr>
        <p:blipFill>
          <a:blip r:embed="rId5"/>
          <a:stretch>
            <a:fillRect/>
          </a:stretch>
        </p:blipFill>
        <p:spPr>
          <a:xfrm>
            <a:off x="7837612" y="3920985"/>
            <a:ext cx="3416577" cy="1913283"/>
          </a:xfrm>
          <a:prstGeom prst="rect">
            <a:avLst/>
          </a:prstGeom>
        </p:spPr>
      </p:pic>
    </p:spTree>
    <p:extLst>
      <p:ext uri="{BB962C8B-B14F-4D97-AF65-F5344CB8AC3E}">
        <p14:creationId xmlns:p14="http://schemas.microsoft.com/office/powerpoint/2010/main" val="3012609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5A27239-4DEE-8B40-B7F6-6905AE358B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55680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513" y="354360"/>
            <a:ext cx="11270974" cy="1371600"/>
          </a:xfrm>
        </p:spPr>
        <p:txBody>
          <a:bodyPr>
            <a:normAutofit/>
          </a:bodyPr>
          <a:lstStyle/>
          <a:p>
            <a:r>
              <a:rPr lang="ru-RU" sz="4400" dirty="0" err="1">
                <a:latin typeface="1JanyzakRevue" panose="020B0500000000000000" pitchFamily="34" charset="0"/>
              </a:rPr>
              <a:t>Изилдоонун</a:t>
            </a:r>
            <a:r>
              <a:rPr lang="ru-RU" sz="4400" dirty="0">
                <a:latin typeface="1JanyzakRevue" panose="020B0500000000000000" pitchFamily="34" charset="0"/>
              </a:rPr>
              <a:t> </a:t>
            </a:r>
            <a:r>
              <a:rPr lang="ru-RU" sz="4400" dirty="0" err="1">
                <a:latin typeface="1JanyzakRevue" panose="020B0500000000000000" pitchFamily="34" charset="0"/>
              </a:rPr>
              <a:t>жыйынтыктары</a:t>
            </a:r>
            <a:r>
              <a:rPr lang="ru-RU" sz="4400" dirty="0">
                <a:latin typeface="1JanyzakRevue" panose="020B0500000000000000" pitchFamily="34" charset="0"/>
              </a:rPr>
              <a:t> </a:t>
            </a:r>
            <a:r>
              <a:rPr lang="ru-RU" sz="4400" dirty="0" err="1">
                <a:latin typeface="1JanyzakRevue" panose="020B0500000000000000" pitchFamily="34" charset="0"/>
              </a:rPr>
              <a:t>боюнча</a:t>
            </a:r>
            <a:r>
              <a:rPr lang="ru-RU" sz="4400" dirty="0">
                <a:latin typeface="1JanyzakRevue" panose="020B0500000000000000" pitchFamily="34" charset="0"/>
              </a:rPr>
              <a:t>    </a:t>
            </a:r>
            <a:r>
              <a:rPr lang="ru-RU" sz="4400" dirty="0" err="1">
                <a:latin typeface="1JanyzakRevue" panose="020B0500000000000000" pitchFamily="34" charset="0"/>
              </a:rPr>
              <a:t>корутунду</a:t>
            </a:r>
            <a:endParaRPr lang="ru-RU" sz="4400" dirty="0">
              <a:latin typeface="1JanyzakRevue" panose="020B0500000000000000" pitchFamily="34" charset="0"/>
            </a:endParaRPr>
          </a:p>
        </p:txBody>
      </p:sp>
      <p:sp>
        <p:nvSpPr>
          <p:cNvPr id="3" name="Объект 2"/>
          <p:cNvSpPr>
            <a:spLocks noGrp="1"/>
          </p:cNvSpPr>
          <p:nvPr>
            <p:ph idx="1"/>
          </p:nvPr>
        </p:nvSpPr>
        <p:spPr>
          <a:xfrm>
            <a:off x="460513" y="1997765"/>
            <a:ext cx="11270974" cy="4283765"/>
          </a:xfrm>
        </p:spPr>
        <p:txBody>
          <a:bodyPr>
            <a:normAutofit/>
          </a:bodyPr>
          <a:lstStyle/>
          <a:p>
            <a:r>
              <a:rPr lang="ru-RU" sz="2400" dirty="0" err="1">
                <a:latin typeface="CotlinKyr Bold Italic" panose="020B0800000000000000" pitchFamily="34" charset="0"/>
              </a:rPr>
              <a:t>Изилдоо</a:t>
            </a:r>
            <a:r>
              <a:rPr lang="ru-RU" sz="2400" dirty="0">
                <a:latin typeface="CotlinKyr Bold Italic" panose="020B0800000000000000" pitchFamily="34" charset="0"/>
              </a:rPr>
              <a:t> </a:t>
            </a:r>
            <a:r>
              <a:rPr lang="ru-RU" sz="2400" dirty="0" err="1">
                <a:latin typeface="CotlinKyr Bold Italic" panose="020B0800000000000000" pitchFamily="34" charset="0"/>
              </a:rPr>
              <a:t>ишти</a:t>
            </a:r>
            <a:r>
              <a:rPr lang="ru-RU" sz="2400" dirty="0">
                <a:latin typeface="CotlinKyr Bold Italic" panose="020B0800000000000000" pitchFamily="34" charset="0"/>
              </a:rPr>
              <a:t> </a:t>
            </a:r>
            <a:r>
              <a:rPr lang="ru-RU" sz="2400" dirty="0" err="1">
                <a:latin typeface="CotlinKyr Bold Italic" panose="020B0800000000000000" pitchFamily="34" charset="0"/>
              </a:rPr>
              <a:t>жургузуудо</a:t>
            </a:r>
            <a:r>
              <a:rPr lang="ru-RU" sz="2400" dirty="0">
                <a:latin typeface="CotlinKyr Bold Italic" panose="020B0800000000000000" pitchFamily="34" charset="0"/>
              </a:rPr>
              <a:t> , мен </a:t>
            </a:r>
            <a:r>
              <a:rPr lang="ru-RU" sz="2400" dirty="0" err="1">
                <a:latin typeface="CotlinKyr Bold Italic" panose="020B0800000000000000" pitchFamily="34" charset="0"/>
              </a:rPr>
              <a:t>ГМОнун</a:t>
            </a:r>
            <a:r>
              <a:rPr lang="ru-RU" sz="2400" dirty="0">
                <a:latin typeface="CotlinKyr Bold Italic" panose="020B0800000000000000" pitchFamily="34" charset="0"/>
              </a:rPr>
              <a:t> </a:t>
            </a:r>
            <a:r>
              <a:rPr lang="ru-RU" sz="2400" dirty="0" err="1">
                <a:latin typeface="CotlinKyr Bold Italic" panose="020B0800000000000000" pitchFamily="34" charset="0"/>
              </a:rPr>
              <a:t>адамдын</a:t>
            </a:r>
            <a:r>
              <a:rPr lang="ru-RU" sz="2400" dirty="0">
                <a:latin typeface="CotlinKyr Bold Italic" panose="020B0800000000000000" pitchFamily="34" charset="0"/>
              </a:rPr>
              <a:t> </a:t>
            </a:r>
            <a:r>
              <a:rPr lang="ru-RU" sz="2400" dirty="0" err="1">
                <a:latin typeface="CotlinKyr Bold Italic" panose="020B0800000000000000" pitchFamily="34" charset="0"/>
              </a:rPr>
              <a:t>жашоосундагы</a:t>
            </a:r>
            <a:r>
              <a:rPr lang="ru-RU" sz="2400" dirty="0">
                <a:latin typeface="CotlinKyr Bold Italic" panose="020B0800000000000000" pitchFamily="34" charset="0"/>
              </a:rPr>
              <a:t> </a:t>
            </a:r>
            <a:r>
              <a:rPr lang="ru-RU" sz="2400" dirty="0" err="1">
                <a:latin typeface="CotlinKyr Bold Italic" panose="020B0800000000000000" pitchFamily="34" charset="0"/>
              </a:rPr>
              <a:t>ролун</a:t>
            </a:r>
            <a:r>
              <a:rPr lang="ru-RU" sz="2400" dirty="0">
                <a:latin typeface="CotlinKyr Bold Italic" panose="020B0800000000000000" pitchFamily="34" charset="0"/>
              </a:rPr>
              <a:t> окуп </a:t>
            </a:r>
            <a:r>
              <a:rPr lang="ru-RU" sz="2400" dirty="0" err="1">
                <a:latin typeface="CotlinKyr Bold Italic" panose="020B0800000000000000" pitchFamily="34" charset="0"/>
              </a:rPr>
              <a:t>уйронуп</a:t>
            </a:r>
            <a:r>
              <a:rPr lang="ru-RU" sz="2400" dirty="0">
                <a:latin typeface="CotlinKyr Bold Italic" panose="020B0800000000000000" pitchFamily="34" charset="0"/>
              </a:rPr>
              <a:t> </a:t>
            </a:r>
            <a:r>
              <a:rPr lang="ru-RU" sz="2400" dirty="0" err="1">
                <a:latin typeface="CotlinKyr Bold Italic" panose="020B0800000000000000" pitchFamily="34" charset="0"/>
              </a:rPr>
              <a:t>оздоштурдум,анын</a:t>
            </a:r>
            <a:r>
              <a:rPr lang="ru-RU" sz="2400" dirty="0">
                <a:latin typeface="CotlinKyr Bold Italic" panose="020B0800000000000000" pitchFamily="34" charset="0"/>
              </a:rPr>
              <a:t> </a:t>
            </a:r>
            <a:r>
              <a:rPr lang="ru-RU" sz="2400" dirty="0" err="1">
                <a:latin typeface="CotlinKyr Bold Italic" panose="020B0800000000000000" pitchFamily="34" charset="0"/>
              </a:rPr>
              <a:t>зыяндуулугун</a:t>
            </a:r>
            <a:r>
              <a:rPr lang="ru-RU" sz="2400" dirty="0">
                <a:latin typeface="CotlinKyr Bold Italic" panose="020B0800000000000000" pitchFamily="34" charset="0"/>
              </a:rPr>
              <a:t> </a:t>
            </a:r>
            <a:r>
              <a:rPr lang="ru-RU" sz="2400" dirty="0" err="1">
                <a:latin typeface="CotlinKyr Bold Italic" panose="020B0800000000000000" pitchFamily="34" charset="0"/>
              </a:rPr>
              <a:t>жана</a:t>
            </a:r>
            <a:r>
              <a:rPr lang="ru-RU" sz="2400" dirty="0">
                <a:latin typeface="CotlinKyr Bold Italic" panose="020B0800000000000000" pitchFamily="34" charset="0"/>
              </a:rPr>
              <a:t> </a:t>
            </a:r>
            <a:r>
              <a:rPr lang="ru-RU" sz="2400" dirty="0" err="1">
                <a:latin typeface="CotlinKyr Bold Italic" panose="020B0800000000000000" pitchFamily="34" charset="0"/>
              </a:rPr>
              <a:t>пайдалуулугун</a:t>
            </a:r>
            <a:r>
              <a:rPr lang="ru-RU" sz="2400" dirty="0">
                <a:latin typeface="CotlinKyr Bold Italic" panose="020B0800000000000000" pitchFamily="34" charset="0"/>
              </a:rPr>
              <a:t> </a:t>
            </a:r>
            <a:r>
              <a:rPr lang="ru-RU" sz="2400" dirty="0" err="1">
                <a:latin typeface="CotlinKyr Bold Italic" panose="020B0800000000000000" pitchFamily="34" charset="0"/>
              </a:rPr>
              <a:t>болуп</a:t>
            </a:r>
            <a:r>
              <a:rPr lang="ru-RU" sz="2400" dirty="0">
                <a:latin typeface="CotlinKyr Bold Italic" panose="020B0800000000000000" pitchFamily="34" charset="0"/>
              </a:rPr>
              <a:t> </a:t>
            </a:r>
            <a:r>
              <a:rPr lang="ru-RU" sz="2400" dirty="0" err="1">
                <a:latin typeface="CotlinKyr Bold Italic" panose="020B0800000000000000" pitchFamily="34" charset="0"/>
              </a:rPr>
              <a:t>корсоттум</a:t>
            </a:r>
            <a:r>
              <a:rPr lang="ru-RU" sz="2400" dirty="0">
                <a:latin typeface="CotlinKyr Bold Italic" panose="020B0800000000000000" pitchFamily="34" charset="0"/>
              </a:rPr>
              <a:t>.</a:t>
            </a:r>
          </a:p>
          <a:p>
            <a:r>
              <a:rPr lang="ru-RU" sz="2400" dirty="0" err="1">
                <a:latin typeface="CotlinKyr Bold Italic" panose="020B0800000000000000" pitchFamily="34" charset="0"/>
              </a:rPr>
              <a:t>Ошондой</a:t>
            </a:r>
            <a:r>
              <a:rPr lang="ru-RU" sz="2400" dirty="0">
                <a:latin typeface="CotlinKyr Bold Italic" panose="020B0800000000000000" pitchFamily="34" charset="0"/>
              </a:rPr>
              <a:t> эле </a:t>
            </a:r>
            <a:r>
              <a:rPr lang="ru-RU" sz="2400" dirty="0" err="1">
                <a:latin typeface="CotlinKyr Bold Italic" panose="020B0800000000000000" pitchFamily="34" charset="0"/>
              </a:rPr>
              <a:t>гипотезада</a:t>
            </a:r>
            <a:r>
              <a:rPr lang="ru-RU" sz="2400" dirty="0">
                <a:latin typeface="CotlinKyr Bold Italic" panose="020B0800000000000000" pitchFamily="34" charset="0"/>
              </a:rPr>
              <a:t> </a:t>
            </a:r>
            <a:r>
              <a:rPr lang="ru-RU" sz="2400" dirty="0" err="1">
                <a:latin typeface="CotlinKyr Bold Italic" panose="020B0800000000000000" pitchFamily="34" charset="0"/>
              </a:rPr>
              <a:t>болжогондой</a:t>
            </a:r>
            <a:r>
              <a:rPr lang="ru-RU" sz="2400" dirty="0">
                <a:latin typeface="CotlinKyr Bold Italic" panose="020B0800000000000000" pitchFamily="34" charset="0"/>
              </a:rPr>
              <a:t> эле, ГМО </a:t>
            </a:r>
            <a:r>
              <a:rPr lang="ru-RU" sz="2400" dirty="0" err="1">
                <a:latin typeface="CotlinKyr Bold Italic" panose="020B0800000000000000" pitchFamily="34" charset="0"/>
              </a:rPr>
              <a:t>кошулган</a:t>
            </a:r>
            <a:r>
              <a:rPr lang="ru-RU" sz="2400" dirty="0">
                <a:latin typeface="CotlinKyr Bold Italic" panose="020B0800000000000000" pitchFamily="34" charset="0"/>
              </a:rPr>
              <a:t> </a:t>
            </a:r>
            <a:r>
              <a:rPr lang="ru-RU" sz="2400" dirty="0" err="1">
                <a:latin typeface="CotlinKyr Bold Italic" panose="020B0800000000000000" pitchFamily="34" charset="0"/>
              </a:rPr>
              <a:t>азыктар</a:t>
            </a:r>
            <a:r>
              <a:rPr lang="ru-RU" sz="2400" dirty="0">
                <a:latin typeface="CotlinKyr Bold Italic" panose="020B0800000000000000" pitchFamily="34" charset="0"/>
              </a:rPr>
              <a:t> бат </a:t>
            </a:r>
            <a:r>
              <a:rPr lang="ru-RU" sz="2400" dirty="0" err="1">
                <a:latin typeface="CotlinKyr Bold Italic" panose="020B0800000000000000" pitchFamily="34" charset="0"/>
              </a:rPr>
              <a:t>бышат</a:t>
            </a:r>
            <a:r>
              <a:rPr lang="ru-RU" sz="2400" dirty="0">
                <a:latin typeface="CotlinKyr Bold Italic" panose="020B0800000000000000" pitchFamily="34" charset="0"/>
              </a:rPr>
              <a:t> </a:t>
            </a:r>
            <a:r>
              <a:rPr lang="ru-RU" sz="2400" dirty="0" err="1">
                <a:latin typeface="CotlinKyr Bold Italic" panose="020B0800000000000000" pitchFamily="34" charset="0"/>
              </a:rPr>
              <a:t>жана</a:t>
            </a:r>
            <a:r>
              <a:rPr lang="ru-RU" sz="2400" dirty="0">
                <a:latin typeface="CotlinKyr Bold Italic" panose="020B0800000000000000" pitchFamily="34" charset="0"/>
              </a:rPr>
              <a:t> </a:t>
            </a:r>
            <a:r>
              <a:rPr lang="ru-RU" sz="2400" dirty="0" err="1">
                <a:latin typeface="CotlinKyr Bold Italic" panose="020B0800000000000000" pitchFamily="34" charset="0"/>
              </a:rPr>
              <a:t>акталуулугу</a:t>
            </a:r>
            <a:r>
              <a:rPr lang="ru-RU" sz="2400" dirty="0">
                <a:latin typeface="CotlinKyr Bold Italic" panose="020B0800000000000000" pitchFamily="34" charset="0"/>
              </a:rPr>
              <a:t> </a:t>
            </a:r>
            <a:r>
              <a:rPr lang="ru-RU" sz="2400" dirty="0" err="1">
                <a:latin typeface="CotlinKyr Bold Italic" panose="020B0800000000000000" pitchFamily="34" charset="0"/>
              </a:rPr>
              <a:t>боюнча</a:t>
            </a:r>
            <a:r>
              <a:rPr lang="ru-RU" sz="2400" dirty="0">
                <a:latin typeface="CotlinKyr Bold Italic" panose="020B0800000000000000" pitchFamily="34" charset="0"/>
              </a:rPr>
              <a:t> </a:t>
            </a:r>
            <a:r>
              <a:rPr lang="ru-RU" sz="2400" dirty="0" err="1">
                <a:latin typeface="CotlinKyr Bold Italic" panose="020B0800000000000000" pitchFamily="34" charset="0"/>
              </a:rPr>
              <a:t>узак</a:t>
            </a:r>
            <a:r>
              <a:rPr lang="ru-RU" sz="2400" dirty="0">
                <a:latin typeface="CotlinKyr Bold Italic" panose="020B0800000000000000" pitchFamily="34" charset="0"/>
              </a:rPr>
              <a:t> </a:t>
            </a:r>
            <a:r>
              <a:rPr lang="ru-RU" sz="2400" dirty="0" err="1">
                <a:latin typeface="CotlinKyr Bold Italic" panose="020B0800000000000000" pitchFamily="34" charset="0"/>
              </a:rPr>
              <a:t>убакыттда</a:t>
            </a:r>
            <a:r>
              <a:rPr lang="ru-RU" sz="2400" dirty="0">
                <a:latin typeface="CotlinKyr Bold Italic" panose="020B0800000000000000" pitchFamily="34" charset="0"/>
              </a:rPr>
              <a:t> </a:t>
            </a:r>
            <a:r>
              <a:rPr lang="ru-RU" sz="2400" dirty="0" err="1">
                <a:latin typeface="CotlinKyr Bold Italic" panose="020B0800000000000000" pitchFamily="34" charset="0"/>
              </a:rPr>
              <a:t>болушу</a:t>
            </a:r>
            <a:r>
              <a:rPr lang="ru-RU" sz="2400" dirty="0">
                <a:latin typeface="CotlinKyr Bold Italic" panose="020B0800000000000000" pitchFamily="34" charset="0"/>
              </a:rPr>
              <a:t> </a:t>
            </a:r>
            <a:r>
              <a:rPr lang="ru-RU" sz="2400" dirty="0" err="1">
                <a:latin typeface="CotlinKyr Bold Italic" panose="020B0800000000000000" pitchFamily="34" charset="0"/>
              </a:rPr>
              <a:t>тастыкталды</a:t>
            </a:r>
            <a:r>
              <a:rPr lang="ru-RU" sz="2400" dirty="0">
                <a:latin typeface="CotlinKyr Bold Italic" panose="020B0800000000000000" pitchFamily="34" charset="0"/>
              </a:rPr>
              <a:t>.</a:t>
            </a:r>
          </a:p>
          <a:p>
            <a:r>
              <a:rPr lang="ru-RU" sz="2400" dirty="0" err="1">
                <a:latin typeface="CotlinKyr Bold Italic" panose="020B0800000000000000" pitchFamily="34" charset="0"/>
              </a:rPr>
              <a:t>Изилдоо</a:t>
            </a:r>
            <a:r>
              <a:rPr lang="ru-RU" sz="2400" dirty="0">
                <a:latin typeface="CotlinKyr Bold Italic" panose="020B0800000000000000" pitchFamily="34" charset="0"/>
              </a:rPr>
              <a:t> </a:t>
            </a:r>
            <a:r>
              <a:rPr lang="ru-RU" sz="2400" dirty="0" err="1">
                <a:latin typeface="CotlinKyr Bold Italic" panose="020B0800000000000000" pitchFamily="34" charset="0"/>
              </a:rPr>
              <a:t>иштердин</a:t>
            </a:r>
            <a:r>
              <a:rPr lang="ru-RU" sz="2400" dirty="0">
                <a:latin typeface="CotlinKyr Bold Italic" panose="020B0800000000000000" pitchFamily="34" charset="0"/>
              </a:rPr>
              <a:t> </a:t>
            </a:r>
            <a:r>
              <a:rPr lang="ru-RU" sz="2400" dirty="0" err="1">
                <a:latin typeface="CotlinKyr Bold Italic" panose="020B0800000000000000" pitchFamily="34" charset="0"/>
              </a:rPr>
              <a:t>максаттары</a:t>
            </a:r>
            <a:r>
              <a:rPr lang="ru-RU" sz="2400" dirty="0">
                <a:latin typeface="CotlinKyr Bold Italic" panose="020B0800000000000000" pitchFamily="34" charset="0"/>
              </a:rPr>
              <a:t> </a:t>
            </a:r>
            <a:r>
              <a:rPr lang="ru-RU" sz="2400" dirty="0" err="1">
                <a:latin typeface="CotlinKyr Bold Italic" panose="020B0800000000000000" pitchFamily="34" charset="0"/>
              </a:rPr>
              <a:t>жана</a:t>
            </a:r>
            <a:r>
              <a:rPr lang="ru-RU" sz="2400" dirty="0">
                <a:latin typeface="CotlinKyr Bold Italic" panose="020B0800000000000000" pitchFamily="34" charset="0"/>
              </a:rPr>
              <a:t> </a:t>
            </a:r>
            <a:r>
              <a:rPr lang="ru-RU" sz="2400" dirty="0" err="1">
                <a:latin typeface="CotlinKyr Bold Italic" panose="020B0800000000000000" pitchFamily="34" charset="0"/>
              </a:rPr>
              <a:t>милдеттери</a:t>
            </a:r>
            <a:r>
              <a:rPr lang="ru-RU" sz="2400" dirty="0">
                <a:latin typeface="CotlinKyr Bold Italic" panose="020B0800000000000000" pitchFamily="34" charset="0"/>
              </a:rPr>
              <a:t> </a:t>
            </a:r>
            <a:r>
              <a:rPr lang="ru-RU" sz="2400" dirty="0" err="1">
                <a:latin typeface="CotlinKyr Bold Italic" panose="020B0800000000000000" pitchFamily="34" charset="0"/>
              </a:rPr>
              <a:t>ишке</a:t>
            </a:r>
            <a:r>
              <a:rPr lang="ru-RU" sz="2400" dirty="0">
                <a:latin typeface="CotlinKyr Bold Italic" panose="020B0800000000000000" pitchFamily="34" charset="0"/>
              </a:rPr>
              <a:t> </a:t>
            </a:r>
            <a:r>
              <a:rPr lang="ru-RU" sz="2400" dirty="0" err="1">
                <a:latin typeface="CotlinKyr Bold Italic" panose="020B0800000000000000" pitchFamily="34" charset="0"/>
              </a:rPr>
              <a:t>ашырылды</a:t>
            </a:r>
            <a:r>
              <a:rPr lang="ru-RU" sz="2400" dirty="0">
                <a:latin typeface="CotlinKyr Bold Italic" panose="020B0800000000000000" pitchFamily="34" charset="0"/>
              </a:rPr>
              <a:t>.</a:t>
            </a:r>
          </a:p>
          <a:p>
            <a:r>
              <a:rPr lang="ru-RU" sz="2400" dirty="0" err="1">
                <a:latin typeface="CotlinKyr Bold Italic" panose="020B0800000000000000" pitchFamily="34" charset="0"/>
              </a:rPr>
              <a:t>Жургузулгон</a:t>
            </a:r>
            <a:r>
              <a:rPr lang="ru-RU" sz="2400" dirty="0">
                <a:latin typeface="CotlinKyr Bold Italic" panose="020B0800000000000000" pitchFamily="34" charset="0"/>
              </a:rPr>
              <a:t> </a:t>
            </a:r>
            <a:r>
              <a:rPr lang="ru-RU" sz="2400" dirty="0" err="1">
                <a:latin typeface="CotlinKyr Bold Italic" panose="020B0800000000000000" pitchFamily="34" charset="0"/>
              </a:rPr>
              <a:t>изилдоолор</a:t>
            </a:r>
            <a:r>
              <a:rPr lang="ru-RU" sz="2400" dirty="0">
                <a:latin typeface="CotlinKyr Bold Italic" panose="020B0800000000000000" pitchFamily="34" charset="0"/>
              </a:rPr>
              <a:t> </a:t>
            </a:r>
            <a:r>
              <a:rPr lang="ru-RU" sz="2400" dirty="0" err="1">
                <a:latin typeface="CotlinKyr Bold Italic" panose="020B0800000000000000" pitchFamily="34" charset="0"/>
              </a:rPr>
              <a:t>боюнча</a:t>
            </a:r>
            <a:r>
              <a:rPr lang="ru-RU" sz="2400" dirty="0">
                <a:latin typeface="CotlinKyr Bold Italic" panose="020B0800000000000000" pitchFamily="34" charset="0"/>
              </a:rPr>
              <a:t> ГМО </a:t>
            </a:r>
            <a:r>
              <a:rPr lang="ru-RU" sz="2400" dirty="0" err="1">
                <a:latin typeface="CotlinKyr Bold Italic" panose="020B0800000000000000" pitchFamily="34" charset="0"/>
              </a:rPr>
              <a:t>ден</a:t>
            </a:r>
            <a:r>
              <a:rPr lang="ru-RU" sz="2400" dirty="0">
                <a:latin typeface="CotlinKyr Bold Italic" panose="020B0800000000000000" pitchFamily="34" charset="0"/>
              </a:rPr>
              <a:t> </a:t>
            </a:r>
            <a:r>
              <a:rPr lang="ru-RU" sz="2400" dirty="0" err="1">
                <a:latin typeface="CotlinKyr Bold Italic" panose="020B0800000000000000" pitchFamily="34" charset="0"/>
              </a:rPr>
              <a:t>соолукка</a:t>
            </a:r>
            <a:r>
              <a:rPr lang="ru-RU" sz="2400" dirty="0">
                <a:latin typeface="CotlinKyr Bold Italic" panose="020B0800000000000000" pitchFamily="34" charset="0"/>
              </a:rPr>
              <a:t> </a:t>
            </a:r>
            <a:r>
              <a:rPr lang="ru-RU" sz="2400" dirty="0" err="1">
                <a:latin typeface="CotlinKyr Bold Italic" panose="020B0800000000000000" pitchFamily="34" charset="0"/>
              </a:rPr>
              <a:t>зыянын</a:t>
            </a:r>
            <a:r>
              <a:rPr lang="ru-RU" sz="2400" dirty="0">
                <a:latin typeface="CotlinKyr Bold Italic" panose="020B0800000000000000" pitchFamily="34" charset="0"/>
              </a:rPr>
              <a:t> да , </a:t>
            </a:r>
            <a:r>
              <a:rPr lang="ru-RU" sz="2400" dirty="0" err="1">
                <a:latin typeface="CotlinKyr Bold Italic" panose="020B0800000000000000" pitchFamily="34" charset="0"/>
              </a:rPr>
              <a:t>пайдасын</a:t>
            </a:r>
            <a:r>
              <a:rPr lang="ru-RU" sz="2400" dirty="0">
                <a:latin typeface="CotlinKyr Bold Italic" panose="020B0800000000000000" pitchFamily="34" charset="0"/>
              </a:rPr>
              <a:t> да </a:t>
            </a:r>
            <a:r>
              <a:rPr lang="ru-RU" sz="2400" dirty="0" err="1">
                <a:latin typeface="CotlinKyr Bold Italic" panose="020B0800000000000000" pitchFamily="34" charset="0"/>
              </a:rPr>
              <a:t>келтирет</a:t>
            </a:r>
            <a:r>
              <a:rPr lang="ru-RU" sz="2400" dirty="0">
                <a:latin typeface="CotlinKyr Bold Italic" panose="020B0800000000000000" pitchFamily="34" charset="0"/>
              </a:rPr>
              <a:t>. </a:t>
            </a:r>
            <a:r>
              <a:rPr lang="ru-RU" sz="2400" dirty="0" err="1">
                <a:latin typeface="CotlinKyr Bold Italic" panose="020B0800000000000000" pitchFamily="34" charset="0"/>
              </a:rPr>
              <a:t>Биз</a:t>
            </a:r>
            <a:r>
              <a:rPr lang="ru-RU" sz="2400" dirty="0">
                <a:latin typeface="CotlinKyr Bold Italic" panose="020B0800000000000000" pitchFamily="34" charset="0"/>
              </a:rPr>
              <a:t> </a:t>
            </a:r>
            <a:r>
              <a:rPr lang="ru-RU" sz="2400" dirty="0" err="1">
                <a:latin typeface="CotlinKyr Bold Italic" panose="020B0800000000000000" pitchFamily="34" charset="0"/>
              </a:rPr>
              <a:t>ГМОну</a:t>
            </a:r>
            <a:r>
              <a:rPr lang="ru-RU" sz="2400" dirty="0">
                <a:latin typeface="CotlinKyr Bold Italic" panose="020B0800000000000000" pitchFamily="34" charset="0"/>
              </a:rPr>
              <a:t> </a:t>
            </a:r>
            <a:r>
              <a:rPr lang="ru-RU" sz="2400" dirty="0" err="1">
                <a:latin typeface="CotlinKyr Bold Italic" panose="020B0800000000000000" pitchFamily="34" charset="0"/>
              </a:rPr>
              <a:t>тажрыйба</a:t>
            </a:r>
            <a:r>
              <a:rPr lang="ru-RU" sz="2400" dirty="0">
                <a:latin typeface="CotlinKyr Bold Italic" panose="020B0800000000000000" pitchFamily="34" charset="0"/>
              </a:rPr>
              <a:t> </a:t>
            </a:r>
            <a:r>
              <a:rPr lang="ru-RU" sz="2400" dirty="0" err="1">
                <a:latin typeface="CotlinKyr Bold Italic" panose="020B0800000000000000" pitchFamily="34" charset="0"/>
              </a:rPr>
              <a:t>жургузуу</a:t>
            </a:r>
            <a:r>
              <a:rPr lang="ru-RU" sz="2400" dirty="0">
                <a:latin typeface="CotlinKyr Bold Italic" panose="020B0800000000000000" pitchFamily="34" charset="0"/>
              </a:rPr>
              <a:t> </a:t>
            </a:r>
            <a:r>
              <a:rPr lang="ru-RU" sz="2400" dirty="0" err="1">
                <a:latin typeface="CotlinKyr Bold Italic" panose="020B0800000000000000" pitchFamily="34" charset="0"/>
              </a:rPr>
              <a:t>катарында</a:t>
            </a:r>
            <a:r>
              <a:rPr lang="ru-RU" sz="2400" dirty="0">
                <a:latin typeface="CotlinKyr Bold Italic" panose="020B0800000000000000" pitchFamily="34" charset="0"/>
              </a:rPr>
              <a:t> </a:t>
            </a:r>
            <a:r>
              <a:rPr lang="ru-RU" sz="2400" dirty="0" err="1">
                <a:latin typeface="CotlinKyr Bold Italic" panose="020B0800000000000000" pitchFamily="34" charset="0"/>
              </a:rPr>
              <a:t>колдонсок</a:t>
            </a:r>
            <a:r>
              <a:rPr lang="ru-RU" sz="2400" dirty="0">
                <a:latin typeface="CotlinKyr Bold Italic" panose="020B0800000000000000" pitchFamily="34" charset="0"/>
              </a:rPr>
              <a:t> болот, бирок </a:t>
            </a:r>
            <a:r>
              <a:rPr lang="ru-RU" sz="2400" dirty="0" err="1">
                <a:latin typeface="CotlinKyr Bold Italic" panose="020B0800000000000000" pitchFamily="34" charset="0"/>
              </a:rPr>
              <a:t>турмуштук</a:t>
            </a:r>
            <a:r>
              <a:rPr lang="ru-RU" sz="2400" dirty="0">
                <a:latin typeface="CotlinKyr Bold Italic" panose="020B0800000000000000" pitchFamily="34" charset="0"/>
              </a:rPr>
              <a:t> </a:t>
            </a:r>
            <a:r>
              <a:rPr lang="ru-RU" sz="2400" dirty="0" err="1">
                <a:latin typeface="CotlinKyr Bold Italic" panose="020B0800000000000000" pitchFamily="34" charset="0"/>
              </a:rPr>
              <a:t>тиричилик</a:t>
            </a:r>
            <a:r>
              <a:rPr lang="ru-RU" sz="2400" dirty="0">
                <a:latin typeface="CotlinKyr Bold Italic" panose="020B0800000000000000" pitchFamily="34" charset="0"/>
              </a:rPr>
              <a:t> же </a:t>
            </a:r>
            <a:r>
              <a:rPr lang="ru-RU" sz="2400" dirty="0" err="1">
                <a:latin typeface="CotlinKyr Bold Italic" panose="020B0800000000000000" pitchFamily="34" charset="0"/>
              </a:rPr>
              <a:t>болбосо</a:t>
            </a:r>
            <a:r>
              <a:rPr lang="ru-RU" sz="2400" dirty="0">
                <a:latin typeface="CotlinKyr Bold Italic" panose="020B0800000000000000" pitchFamily="34" charset="0"/>
              </a:rPr>
              <a:t> </a:t>
            </a:r>
            <a:r>
              <a:rPr lang="ru-RU" sz="2400" dirty="0" err="1">
                <a:latin typeface="CotlinKyr Bold Italic" panose="020B0800000000000000" pitchFamily="34" charset="0"/>
              </a:rPr>
              <a:t>азыктанууда</a:t>
            </a:r>
            <a:r>
              <a:rPr lang="ru-RU" sz="2400" dirty="0">
                <a:latin typeface="CotlinKyr Bold Italic" panose="020B0800000000000000" pitchFamily="34" charset="0"/>
              </a:rPr>
              <a:t> ото коп </a:t>
            </a:r>
            <a:r>
              <a:rPr lang="ru-RU" sz="2400" dirty="0" err="1">
                <a:latin typeface="CotlinKyr Bold Italic" panose="020B0800000000000000" pitchFamily="34" charset="0"/>
              </a:rPr>
              <a:t>жештин</a:t>
            </a:r>
            <a:r>
              <a:rPr lang="ru-RU" sz="2400" dirty="0">
                <a:latin typeface="CotlinKyr Bold Italic" panose="020B0800000000000000" pitchFamily="34" charset="0"/>
              </a:rPr>
              <a:t> </a:t>
            </a:r>
            <a:r>
              <a:rPr lang="ru-RU" sz="2400" dirty="0" err="1">
                <a:latin typeface="CotlinKyr Bold Italic" panose="020B0800000000000000" pitchFamily="34" charset="0"/>
              </a:rPr>
              <a:t>кереги</a:t>
            </a:r>
            <a:r>
              <a:rPr lang="ru-RU" sz="2400" dirty="0">
                <a:latin typeface="CotlinKyr Bold Italic" panose="020B0800000000000000" pitchFamily="34" charset="0"/>
              </a:rPr>
              <a:t> </a:t>
            </a:r>
            <a:r>
              <a:rPr lang="ru-RU" sz="2400" dirty="0" err="1">
                <a:latin typeface="CotlinKyr Bold Italic" panose="020B0800000000000000" pitchFamily="34" charset="0"/>
              </a:rPr>
              <a:t>жок</a:t>
            </a:r>
            <a:r>
              <a:rPr lang="ru-RU" sz="2400" dirty="0">
                <a:latin typeface="CotlinKyr Bold Italic" panose="020B0800000000000000" pitchFamily="34" charset="0"/>
              </a:rPr>
              <a:t>. ГМО (алтын </a:t>
            </a:r>
            <a:r>
              <a:rPr lang="ru-RU" sz="2400" dirty="0" err="1">
                <a:latin typeface="CotlinKyr Bold Italic" panose="020B0800000000000000" pitchFamily="34" charset="0"/>
              </a:rPr>
              <a:t>куруч</a:t>
            </a:r>
            <a:r>
              <a:rPr lang="ru-RU" sz="2400" dirty="0">
                <a:latin typeface="CotlinKyr Bold Italic" panose="020B0800000000000000" pitchFamily="34" charset="0"/>
              </a:rPr>
              <a:t>) </a:t>
            </a:r>
            <a:r>
              <a:rPr lang="ru-RU" sz="2400" dirty="0" err="1">
                <a:latin typeface="CotlinKyr Bold Italic" panose="020B0800000000000000" pitchFamily="34" charset="0"/>
              </a:rPr>
              <a:t>коздун</a:t>
            </a:r>
            <a:r>
              <a:rPr lang="ru-RU" sz="2400" dirty="0">
                <a:latin typeface="CotlinKyr Bold Italic" panose="020B0800000000000000" pitchFamily="34" charset="0"/>
              </a:rPr>
              <a:t> </a:t>
            </a:r>
            <a:r>
              <a:rPr lang="ru-RU" sz="2400" dirty="0" err="1">
                <a:latin typeface="CotlinKyr Bold Italic" panose="020B0800000000000000" pitchFamily="34" charset="0"/>
              </a:rPr>
              <a:t>коруусун</a:t>
            </a:r>
            <a:r>
              <a:rPr lang="ru-RU" sz="2400" dirty="0">
                <a:latin typeface="CotlinKyr Bold Italic" panose="020B0800000000000000" pitchFamily="34" charset="0"/>
              </a:rPr>
              <a:t> </a:t>
            </a:r>
            <a:r>
              <a:rPr lang="ru-RU" sz="2400" dirty="0" err="1">
                <a:latin typeface="CotlinKyr Bold Italic" panose="020B0800000000000000" pitchFamily="34" charset="0"/>
              </a:rPr>
              <a:t>чындоого</a:t>
            </a:r>
            <a:r>
              <a:rPr lang="ru-RU" sz="2400" dirty="0">
                <a:latin typeface="CotlinKyr Bold Italic" panose="020B0800000000000000" pitchFamily="34" charset="0"/>
              </a:rPr>
              <a:t> </a:t>
            </a:r>
            <a:r>
              <a:rPr lang="ru-RU" sz="2400" dirty="0" err="1">
                <a:latin typeface="CotlinKyr Bold Italic" panose="020B0800000000000000" pitchFamily="34" charset="0"/>
              </a:rPr>
              <a:t>колдонулат</a:t>
            </a:r>
            <a:r>
              <a:rPr lang="ru-RU" sz="2400" dirty="0">
                <a:latin typeface="CotlinKyr Bold Italic" panose="020B0800000000000000" pitchFamily="34" charset="0"/>
              </a:rPr>
              <a:t>, ГМО (</a:t>
            </a:r>
            <a:r>
              <a:rPr lang="ru-RU" sz="2400" dirty="0" err="1">
                <a:latin typeface="CotlinKyr Bold Italic" panose="020B0800000000000000" pitchFamily="34" charset="0"/>
              </a:rPr>
              <a:t>Монсанто</a:t>
            </a:r>
            <a:r>
              <a:rPr lang="ru-RU" sz="2400" dirty="0">
                <a:latin typeface="CotlinKyr Bold Italic" panose="020B0800000000000000" pitchFamily="34" charset="0"/>
              </a:rPr>
              <a:t>) </a:t>
            </a:r>
            <a:r>
              <a:rPr lang="ru-RU" sz="2400" dirty="0" err="1">
                <a:latin typeface="CotlinKyr Bold Italic" panose="020B0800000000000000" pitchFamily="34" charset="0"/>
              </a:rPr>
              <a:t>картошканын</a:t>
            </a:r>
            <a:r>
              <a:rPr lang="ru-RU" sz="2400" dirty="0">
                <a:latin typeface="CotlinKyr Bold Italic" panose="020B0800000000000000" pitchFamily="34" charset="0"/>
              </a:rPr>
              <a:t> </a:t>
            </a:r>
            <a:r>
              <a:rPr lang="ru-RU" sz="2400" dirty="0" err="1">
                <a:latin typeface="CotlinKyr Bold Italic" panose="020B0800000000000000" pitchFamily="34" charset="0"/>
              </a:rPr>
              <a:t>куртсуз</a:t>
            </a:r>
            <a:r>
              <a:rPr lang="ru-RU" sz="2400" dirty="0">
                <a:latin typeface="CotlinKyr Bold Italic" panose="020B0800000000000000" pitchFamily="34" charset="0"/>
              </a:rPr>
              <a:t> </a:t>
            </a:r>
            <a:r>
              <a:rPr lang="ru-RU" sz="2400" dirty="0" err="1">
                <a:latin typeface="CotlinKyr Bold Italic" panose="020B0800000000000000" pitchFamily="34" charset="0"/>
              </a:rPr>
              <a:t>осуусуно</a:t>
            </a:r>
            <a:r>
              <a:rPr lang="ru-RU" sz="2400" dirty="0">
                <a:latin typeface="CotlinKyr Bold Italic" panose="020B0800000000000000" pitchFamily="34" charset="0"/>
              </a:rPr>
              <a:t> </a:t>
            </a:r>
            <a:r>
              <a:rPr lang="ru-RU" sz="2400" dirty="0" err="1">
                <a:latin typeface="CotlinKyr Bold Italic" panose="020B0800000000000000" pitchFamily="34" charset="0"/>
              </a:rPr>
              <a:t>жардам</a:t>
            </a:r>
            <a:r>
              <a:rPr lang="ru-RU" sz="2400" dirty="0">
                <a:latin typeface="CotlinKyr Bold Italic" panose="020B0800000000000000" pitchFamily="34" charset="0"/>
              </a:rPr>
              <a:t> берет.</a:t>
            </a:r>
          </a:p>
        </p:txBody>
      </p:sp>
    </p:spTree>
    <p:extLst>
      <p:ext uri="{BB962C8B-B14F-4D97-AF65-F5344CB8AC3E}">
        <p14:creationId xmlns:p14="http://schemas.microsoft.com/office/powerpoint/2010/main" val="39412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err="1">
                <a:solidFill>
                  <a:srgbClr val="FF0000"/>
                </a:solidFill>
                <a:latin typeface="1Janyzak Ambassadore" pitchFamily="2" charset="0"/>
              </a:rPr>
              <a:t>Долбоордун</a:t>
            </a:r>
            <a:r>
              <a:rPr lang="ru-RU" u="sng" dirty="0">
                <a:solidFill>
                  <a:srgbClr val="FF0000"/>
                </a:solidFill>
                <a:latin typeface="1Janyzak Ambassadore" pitchFamily="2" charset="0"/>
              </a:rPr>
              <a:t> </a:t>
            </a:r>
            <a:r>
              <a:rPr lang="ru-RU" u="sng" dirty="0" err="1">
                <a:solidFill>
                  <a:srgbClr val="FF0000"/>
                </a:solidFill>
                <a:latin typeface="1Janyzak Ambassadore" pitchFamily="2" charset="0"/>
              </a:rPr>
              <a:t>милдеттери</a:t>
            </a:r>
            <a:r>
              <a:rPr lang="ru-RU" u="sng" dirty="0">
                <a:solidFill>
                  <a:srgbClr val="FF0000"/>
                </a:solidFill>
                <a:latin typeface="1Janyzak Ambassadore" pitchFamily="2" charset="0"/>
              </a:rPr>
              <a:t>:</a:t>
            </a:r>
          </a:p>
        </p:txBody>
      </p:sp>
      <p:sp>
        <p:nvSpPr>
          <p:cNvPr id="3" name="Объект 2"/>
          <p:cNvSpPr>
            <a:spLocks noGrp="1"/>
          </p:cNvSpPr>
          <p:nvPr>
            <p:ph idx="1"/>
          </p:nvPr>
        </p:nvSpPr>
        <p:spPr/>
        <p:txBody>
          <a:bodyPr>
            <a:normAutofit/>
          </a:bodyPr>
          <a:lstStyle/>
          <a:p>
            <a:r>
              <a:rPr lang="ru-RU" sz="2400" dirty="0">
                <a:latin typeface="CotlinKyr Bold Italic" panose="020B0800000000000000" pitchFamily="34" charset="0"/>
              </a:rPr>
              <a:t>1. </a:t>
            </a:r>
            <a:r>
              <a:rPr lang="ru-RU" sz="2400" dirty="0" err="1">
                <a:latin typeface="CotlinKyr Bold Italic" panose="020B0800000000000000" pitchFamily="34" charset="0"/>
              </a:rPr>
              <a:t>ГМОнун</a:t>
            </a:r>
            <a:r>
              <a:rPr lang="ru-RU" sz="2400" dirty="0">
                <a:latin typeface="CotlinKyr Bold Italic" panose="020B0800000000000000" pitchFamily="34" charset="0"/>
              </a:rPr>
              <a:t> </a:t>
            </a:r>
            <a:r>
              <a:rPr lang="ru-RU" sz="2400" dirty="0" err="1">
                <a:latin typeface="CotlinKyr Bold Italic" panose="020B0800000000000000" pitchFamily="34" charset="0"/>
              </a:rPr>
              <a:t>зыяндуу</a:t>
            </a:r>
            <a:r>
              <a:rPr lang="ru-RU" sz="2400" dirty="0">
                <a:latin typeface="CotlinKyr Bold Italic" panose="020B0800000000000000" pitchFamily="34" charset="0"/>
              </a:rPr>
              <a:t> же </a:t>
            </a:r>
            <a:r>
              <a:rPr lang="ru-RU" sz="2400" dirty="0" err="1">
                <a:latin typeface="CotlinKyr Bold Italic" panose="020B0800000000000000" pitchFamily="34" charset="0"/>
              </a:rPr>
              <a:t>пайдалуулугу</a:t>
            </a:r>
            <a:r>
              <a:rPr lang="ru-RU" sz="2400" dirty="0">
                <a:latin typeface="CotlinKyr Bold Italic" panose="020B0800000000000000" pitchFamily="34" charset="0"/>
              </a:rPr>
              <a:t> </a:t>
            </a:r>
            <a:r>
              <a:rPr lang="ru-RU" sz="2400" dirty="0" err="1">
                <a:latin typeface="CotlinKyr Bold Italic" panose="020B0800000000000000" pitchFamily="34" charset="0"/>
              </a:rPr>
              <a:t>тууралуу</a:t>
            </a:r>
            <a:r>
              <a:rPr lang="ru-RU" sz="2400" dirty="0">
                <a:latin typeface="CotlinKyr Bold Italic" panose="020B0800000000000000" pitchFamily="34" charset="0"/>
              </a:rPr>
              <a:t>, </a:t>
            </a:r>
            <a:r>
              <a:rPr lang="ru-RU" sz="2400" dirty="0" err="1">
                <a:latin typeface="CotlinKyr Bold Italic" panose="020B0800000000000000" pitchFamily="34" charset="0"/>
              </a:rPr>
              <a:t>анын</a:t>
            </a:r>
            <a:r>
              <a:rPr lang="ru-RU" sz="2400" dirty="0">
                <a:latin typeface="CotlinKyr Bold Italic" panose="020B0800000000000000" pitchFamily="34" charset="0"/>
              </a:rPr>
              <a:t> </a:t>
            </a:r>
            <a:r>
              <a:rPr lang="ru-RU" sz="2400" dirty="0" err="1">
                <a:latin typeface="CotlinKyr Bold Italic" panose="020B0800000000000000" pitchFamily="34" charset="0"/>
              </a:rPr>
              <a:t>курамы</a:t>
            </a:r>
            <a:r>
              <a:rPr lang="ru-RU" sz="2400" dirty="0">
                <a:latin typeface="CotlinKyr Bold Italic" panose="020B0800000000000000" pitchFamily="34" charset="0"/>
              </a:rPr>
              <a:t> </a:t>
            </a:r>
            <a:r>
              <a:rPr lang="ru-RU" sz="2400" dirty="0" err="1">
                <a:latin typeface="CotlinKyr Bold Italic" panose="020B0800000000000000" pitchFamily="34" charset="0"/>
              </a:rPr>
              <a:t>тууралуу</a:t>
            </a:r>
            <a:r>
              <a:rPr lang="ru-RU" sz="2400" dirty="0">
                <a:latin typeface="CotlinKyr Bold Italic" panose="020B0800000000000000" pitchFamily="34" charset="0"/>
              </a:rPr>
              <a:t> </a:t>
            </a:r>
            <a:r>
              <a:rPr lang="ru-RU" sz="2400" dirty="0" err="1">
                <a:latin typeface="CotlinKyr Bold Italic" panose="020B0800000000000000" pitchFamily="34" charset="0"/>
              </a:rPr>
              <a:t>адабияттык</a:t>
            </a:r>
            <a:r>
              <a:rPr lang="ru-RU" sz="2400" dirty="0">
                <a:latin typeface="CotlinKyr Bold Italic" panose="020B0800000000000000" pitchFamily="34" charset="0"/>
              </a:rPr>
              <a:t> </a:t>
            </a:r>
            <a:r>
              <a:rPr lang="ru-RU" sz="2400" dirty="0" err="1">
                <a:latin typeface="CotlinKyr Bold Italic" panose="020B0800000000000000" pitchFamily="34" charset="0"/>
              </a:rPr>
              <a:t>булактарды</a:t>
            </a:r>
            <a:r>
              <a:rPr lang="ru-RU" sz="2400" dirty="0">
                <a:latin typeface="CotlinKyr Bold Italic" panose="020B0800000000000000" pitchFamily="34" charset="0"/>
              </a:rPr>
              <a:t> </a:t>
            </a:r>
            <a:r>
              <a:rPr lang="ru-RU" sz="2400" dirty="0" err="1">
                <a:latin typeface="CotlinKyr Bold Italic" panose="020B0800000000000000" pitchFamily="34" charset="0"/>
              </a:rPr>
              <a:t>карап</a:t>
            </a:r>
            <a:r>
              <a:rPr lang="ru-RU" sz="2400" dirty="0">
                <a:latin typeface="CotlinKyr Bold Italic" panose="020B0800000000000000" pitchFamily="34" charset="0"/>
              </a:rPr>
              <a:t> </a:t>
            </a:r>
            <a:r>
              <a:rPr lang="ru-RU" sz="2400" dirty="0" err="1">
                <a:latin typeface="CotlinKyr Bold Italic" panose="020B0800000000000000" pitchFamily="34" charset="0"/>
              </a:rPr>
              <a:t>чыгуу</a:t>
            </a:r>
            <a:r>
              <a:rPr lang="ru-RU" sz="2400" dirty="0">
                <a:latin typeface="CotlinKyr Bold Italic" panose="020B0800000000000000" pitchFamily="34" charset="0"/>
              </a:rPr>
              <a:t>;</a:t>
            </a:r>
          </a:p>
          <a:p>
            <a:r>
              <a:rPr lang="ru-RU" sz="2400" dirty="0">
                <a:latin typeface="CotlinKyr Bold Italic" panose="020B0800000000000000" pitchFamily="34" charset="0"/>
              </a:rPr>
              <a:t>2. </a:t>
            </a:r>
            <a:r>
              <a:rPr lang="ru-RU" sz="2400" dirty="0" err="1">
                <a:latin typeface="CotlinKyr Bold Italic" panose="020B0800000000000000" pitchFamily="34" charset="0"/>
              </a:rPr>
              <a:t>ГМОнун</a:t>
            </a:r>
            <a:r>
              <a:rPr lang="ru-RU" sz="2400" dirty="0">
                <a:latin typeface="CotlinKyr Bold Italic" panose="020B0800000000000000" pitchFamily="34" charset="0"/>
              </a:rPr>
              <a:t> </a:t>
            </a:r>
            <a:r>
              <a:rPr lang="ru-RU" sz="2400" dirty="0" err="1">
                <a:latin typeface="CotlinKyr Bold Italic" panose="020B0800000000000000" pitchFamily="34" charset="0"/>
              </a:rPr>
              <a:t>пайда</a:t>
            </a:r>
            <a:r>
              <a:rPr lang="ru-RU" sz="2400" dirty="0">
                <a:latin typeface="CotlinKyr Bold Italic" panose="020B0800000000000000" pitchFamily="34" charset="0"/>
              </a:rPr>
              <a:t> </a:t>
            </a:r>
            <a:r>
              <a:rPr lang="ru-RU" sz="2400" dirty="0" err="1">
                <a:latin typeface="CotlinKyr Bold Italic" panose="020B0800000000000000" pitchFamily="34" charset="0"/>
              </a:rPr>
              <a:t>болушун</a:t>
            </a:r>
            <a:r>
              <a:rPr lang="ru-RU" sz="2400" dirty="0">
                <a:latin typeface="CotlinKyr Bold Italic" panose="020B0800000000000000" pitchFamily="34" charset="0"/>
              </a:rPr>
              <a:t> окуп </a:t>
            </a:r>
            <a:r>
              <a:rPr lang="ru-RU" sz="2400" dirty="0" err="1">
                <a:latin typeface="CotlinKyr Bold Italic" panose="020B0800000000000000" pitchFamily="34" charset="0"/>
              </a:rPr>
              <a:t>оздоштуруу</a:t>
            </a:r>
            <a:r>
              <a:rPr lang="ru-RU" sz="2400" dirty="0">
                <a:latin typeface="CotlinKyr Bold Italic" panose="020B0800000000000000" pitchFamily="34" charset="0"/>
              </a:rPr>
              <a:t>;</a:t>
            </a:r>
          </a:p>
          <a:p>
            <a:r>
              <a:rPr lang="ru-RU" sz="2400" dirty="0">
                <a:latin typeface="CotlinKyr Bold Italic" panose="020B0800000000000000" pitchFamily="34" charset="0"/>
              </a:rPr>
              <a:t>3. ГМО </a:t>
            </a:r>
            <a:r>
              <a:rPr lang="ru-RU" sz="2400" dirty="0" err="1">
                <a:latin typeface="CotlinKyr Bold Italic" panose="020B0800000000000000" pitchFamily="34" charset="0"/>
              </a:rPr>
              <a:t>менен</a:t>
            </a:r>
            <a:r>
              <a:rPr lang="ru-RU" sz="2400" dirty="0">
                <a:latin typeface="CotlinKyr Bold Italic" panose="020B0800000000000000" pitchFamily="34" charset="0"/>
              </a:rPr>
              <a:t>  </a:t>
            </a:r>
            <a:r>
              <a:rPr lang="ru-RU" sz="2400" dirty="0" err="1">
                <a:latin typeface="CotlinKyr Bold Italic" panose="020B0800000000000000" pitchFamily="34" charset="0"/>
              </a:rPr>
              <a:t>жашоо</a:t>
            </a:r>
            <a:r>
              <a:rPr lang="ru-RU" sz="2400" dirty="0">
                <a:latin typeface="CotlinKyr Bold Italic" panose="020B0800000000000000" pitchFamily="34" charset="0"/>
              </a:rPr>
              <a:t> </a:t>
            </a:r>
            <a:r>
              <a:rPr lang="ru-RU" sz="2400" dirty="0" err="1">
                <a:latin typeface="CotlinKyr Bold Italic" panose="020B0800000000000000" pitchFamily="34" charset="0"/>
              </a:rPr>
              <a:t>тиричиликте</a:t>
            </a:r>
            <a:r>
              <a:rPr lang="ru-RU" sz="2400" dirty="0">
                <a:latin typeface="CotlinKyr Bold Italic" panose="020B0800000000000000" pitchFamily="34" charset="0"/>
              </a:rPr>
              <a:t> </a:t>
            </a:r>
            <a:r>
              <a:rPr lang="ru-RU" sz="2400" dirty="0" err="1">
                <a:latin typeface="CotlinKyr Bold Italic" panose="020B0800000000000000" pitchFamily="34" charset="0"/>
              </a:rPr>
              <a:t>азыктанбоонун</a:t>
            </a:r>
            <a:r>
              <a:rPr lang="ru-RU" sz="2400" dirty="0">
                <a:latin typeface="CotlinKyr Bold Italic" panose="020B0800000000000000" pitchFamily="34" charset="0"/>
              </a:rPr>
              <a:t> </a:t>
            </a:r>
            <a:r>
              <a:rPr lang="ru-RU" sz="2400" dirty="0" err="1">
                <a:latin typeface="CotlinKyr Bold Italic" panose="020B0800000000000000" pitchFamily="34" charset="0"/>
              </a:rPr>
              <a:t>маанилуулугун</a:t>
            </a:r>
            <a:r>
              <a:rPr lang="ru-RU" sz="2400" dirty="0">
                <a:latin typeface="CotlinKyr Bold Italic" panose="020B0800000000000000" pitchFamily="34" charset="0"/>
              </a:rPr>
              <a:t> </a:t>
            </a:r>
            <a:r>
              <a:rPr lang="ru-RU" sz="2400" dirty="0" err="1">
                <a:latin typeface="CotlinKyr Bold Italic" panose="020B0800000000000000" pitchFamily="34" charset="0"/>
              </a:rPr>
              <a:t>далилдоо</a:t>
            </a:r>
            <a:r>
              <a:rPr lang="ru-RU" sz="2400" dirty="0">
                <a:latin typeface="CotlinKyr Bold Italic" panose="020B0800000000000000" pitchFamily="34" charset="0"/>
              </a:rPr>
              <a:t>;</a:t>
            </a:r>
          </a:p>
          <a:p>
            <a:r>
              <a:rPr lang="ru-RU" sz="2400" dirty="0">
                <a:latin typeface="CotlinKyr Bold Italic" panose="020B0800000000000000" pitchFamily="34" charset="0"/>
              </a:rPr>
              <a:t>4. </a:t>
            </a:r>
            <a:r>
              <a:rPr lang="ru-RU" sz="2400" dirty="0" err="1">
                <a:latin typeface="CotlinKyr Bold Italic" panose="020B0800000000000000" pitchFamily="34" charset="0"/>
              </a:rPr>
              <a:t>ГМОнун</a:t>
            </a:r>
            <a:r>
              <a:rPr lang="ru-RU" sz="2400" dirty="0">
                <a:latin typeface="CotlinKyr Bold Italic" panose="020B0800000000000000" pitchFamily="34" charset="0"/>
              </a:rPr>
              <a:t> </a:t>
            </a:r>
            <a:r>
              <a:rPr lang="ru-RU" sz="2400" dirty="0" err="1">
                <a:latin typeface="CotlinKyr Bold Italic" panose="020B0800000000000000" pitchFamily="34" charset="0"/>
              </a:rPr>
              <a:t>коптогон</a:t>
            </a:r>
            <a:r>
              <a:rPr lang="ru-RU" sz="2400" dirty="0">
                <a:latin typeface="CotlinKyr Bold Italic" panose="020B0800000000000000" pitchFamily="34" charset="0"/>
              </a:rPr>
              <a:t> </a:t>
            </a:r>
            <a:r>
              <a:rPr lang="ru-RU" sz="2400" dirty="0" err="1">
                <a:latin typeface="CotlinKyr Bold Italic" panose="020B0800000000000000" pitchFamily="34" charset="0"/>
              </a:rPr>
              <a:t>азыктарда</a:t>
            </a:r>
            <a:r>
              <a:rPr lang="ru-RU" sz="2400" dirty="0">
                <a:latin typeface="CotlinKyr Bold Italic" panose="020B0800000000000000" pitchFamily="34" charset="0"/>
              </a:rPr>
              <a:t> </a:t>
            </a:r>
            <a:r>
              <a:rPr lang="ru-RU" sz="2400" dirty="0" err="1">
                <a:latin typeface="CotlinKyr Bold Italic" panose="020B0800000000000000" pitchFamily="34" charset="0"/>
              </a:rPr>
              <a:t>кошулгандыгын</a:t>
            </a:r>
            <a:r>
              <a:rPr lang="ru-RU" sz="2400" dirty="0">
                <a:latin typeface="CotlinKyr Bold Italic" panose="020B0800000000000000" pitchFamily="34" charset="0"/>
              </a:rPr>
              <a:t> </a:t>
            </a:r>
            <a:r>
              <a:rPr lang="ru-RU" sz="2400" dirty="0" err="1">
                <a:latin typeface="CotlinKyr Bold Italic" panose="020B0800000000000000" pitchFamily="34" charset="0"/>
              </a:rPr>
              <a:t>изилдоо</a:t>
            </a:r>
            <a:r>
              <a:rPr lang="ru-RU" sz="2400" dirty="0">
                <a:latin typeface="CotlinKyr Bold Italic" panose="020B0800000000000000" pitchFamily="34" charset="0"/>
              </a:rPr>
              <a:t> </a:t>
            </a:r>
            <a:r>
              <a:rPr lang="ru-RU" sz="2400" dirty="0" err="1">
                <a:latin typeface="CotlinKyr Bold Italic" panose="020B0800000000000000" pitchFamily="34" charset="0"/>
              </a:rPr>
              <a:t>боюнча</a:t>
            </a:r>
            <a:r>
              <a:rPr lang="ru-RU" sz="2400" dirty="0">
                <a:latin typeface="CotlinKyr Bold Italic" panose="020B0800000000000000" pitchFamily="34" charset="0"/>
              </a:rPr>
              <a:t> </a:t>
            </a:r>
            <a:r>
              <a:rPr lang="ru-RU" sz="2400" dirty="0" err="1">
                <a:latin typeface="CotlinKyr Bold Italic" panose="020B0800000000000000" pitchFamily="34" charset="0"/>
              </a:rPr>
              <a:t>тажрыйбаларды</a:t>
            </a:r>
            <a:r>
              <a:rPr lang="ru-RU" sz="2400" dirty="0">
                <a:latin typeface="CotlinKyr Bold Italic" panose="020B0800000000000000" pitchFamily="34" charset="0"/>
              </a:rPr>
              <a:t> </a:t>
            </a:r>
            <a:r>
              <a:rPr lang="ru-RU" sz="2400" dirty="0" err="1">
                <a:latin typeface="CotlinKyr Bold Italic" panose="020B0800000000000000" pitchFamily="34" charset="0"/>
              </a:rPr>
              <a:t>жургузуу</a:t>
            </a:r>
            <a:r>
              <a:rPr lang="ru-RU" sz="2400" dirty="0">
                <a:latin typeface="CotlinKyr Bold Italic" panose="020B0800000000000000" pitchFamily="34" charset="0"/>
              </a:rPr>
              <a:t>;</a:t>
            </a:r>
          </a:p>
          <a:p>
            <a:r>
              <a:rPr lang="ru-RU" sz="2400" dirty="0">
                <a:latin typeface="CotlinKyr Bold Italic" panose="020B0800000000000000" pitchFamily="34" charset="0"/>
              </a:rPr>
              <a:t>5. </a:t>
            </a:r>
            <a:r>
              <a:rPr lang="ru-RU" sz="2400" dirty="0" err="1">
                <a:latin typeface="CotlinKyr Bold Italic" panose="020B0800000000000000" pitchFamily="34" charset="0"/>
              </a:rPr>
              <a:t>Изилдоонун</a:t>
            </a:r>
            <a:r>
              <a:rPr lang="ru-RU" sz="2400" dirty="0">
                <a:latin typeface="CotlinKyr Bold Italic" panose="020B0800000000000000" pitchFamily="34" charset="0"/>
              </a:rPr>
              <a:t> </a:t>
            </a:r>
            <a:r>
              <a:rPr lang="ru-RU" sz="2400" dirty="0" err="1">
                <a:latin typeface="CotlinKyr Bold Italic" panose="020B0800000000000000" pitchFamily="34" charset="0"/>
              </a:rPr>
              <a:t>алынган</a:t>
            </a:r>
            <a:r>
              <a:rPr lang="ru-RU" sz="2400" dirty="0">
                <a:latin typeface="CotlinKyr Bold Italic" panose="020B0800000000000000" pitchFamily="34" charset="0"/>
              </a:rPr>
              <a:t> </a:t>
            </a:r>
            <a:r>
              <a:rPr lang="ru-RU" sz="2400" dirty="0" err="1">
                <a:latin typeface="CotlinKyr Bold Italic" panose="020B0800000000000000" pitchFamily="34" charset="0"/>
              </a:rPr>
              <a:t>жыйынтыктырын</a:t>
            </a:r>
            <a:r>
              <a:rPr lang="ru-RU" sz="2400" dirty="0">
                <a:latin typeface="CotlinKyr Bold Italic" panose="020B0800000000000000" pitchFamily="34" charset="0"/>
              </a:rPr>
              <a:t> </a:t>
            </a:r>
            <a:r>
              <a:rPr lang="ru-RU" sz="2400" dirty="0" err="1">
                <a:latin typeface="CotlinKyr Bold Italic" panose="020B0800000000000000" pitchFamily="34" charset="0"/>
              </a:rPr>
              <a:t>анализдоо</a:t>
            </a:r>
            <a:r>
              <a:rPr lang="ru-RU" sz="2400" dirty="0">
                <a:latin typeface="CotlinKyr Bold Italic" panose="020B0800000000000000" pitchFamily="34" charset="0"/>
              </a:rPr>
              <a:t>.</a:t>
            </a:r>
          </a:p>
          <a:p>
            <a:endParaRPr lang="ru-RU" sz="2400" dirty="0"/>
          </a:p>
        </p:txBody>
      </p:sp>
    </p:spTree>
    <p:extLst>
      <p:ext uri="{BB962C8B-B14F-4D97-AF65-F5344CB8AC3E}">
        <p14:creationId xmlns:p14="http://schemas.microsoft.com/office/powerpoint/2010/main" val="82117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6313" y="264907"/>
            <a:ext cx="10058400" cy="1371600"/>
          </a:xfrm>
        </p:spPr>
        <p:txBody>
          <a:bodyPr/>
          <a:lstStyle/>
          <a:p>
            <a:r>
              <a:rPr lang="ru-RU" dirty="0" err="1">
                <a:solidFill>
                  <a:srgbClr val="FF0000"/>
                </a:solidFill>
                <a:latin typeface="CotlinKyr Bold Italic" panose="020B0800000000000000" pitchFamily="34" charset="0"/>
              </a:rPr>
              <a:t>Долбоордук</a:t>
            </a:r>
            <a:r>
              <a:rPr lang="ru-RU" dirty="0">
                <a:solidFill>
                  <a:srgbClr val="FF0000"/>
                </a:solidFill>
                <a:latin typeface="CotlinKyr Bold Italic" panose="020B0800000000000000" pitchFamily="34" charset="0"/>
              </a:rPr>
              <a:t> </a:t>
            </a:r>
            <a:r>
              <a:rPr lang="ru-RU" dirty="0" err="1">
                <a:solidFill>
                  <a:srgbClr val="FF0000"/>
                </a:solidFill>
                <a:latin typeface="CotlinKyr Bold Italic" panose="020B0800000000000000" pitchFamily="34" charset="0"/>
              </a:rPr>
              <a:t>иштин</a:t>
            </a:r>
            <a:r>
              <a:rPr lang="ru-RU" dirty="0">
                <a:solidFill>
                  <a:srgbClr val="FF0000"/>
                </a:solidFill>
                <a:latin typeface="CotlinKyr Bold Italic" panose="020B0800000000000000" pitchFamily="34" charset="0"/>
              </a:rPr>
              <a:t> </a:t>
            </a:r>
            <a:r>
              <a:rPr lang="ru-RU" dirty="0" err="1">
                <a:solidFill>
                  <a:srgbClr val="FF0000"/>
                </a:solidFill>
                <a:latin typeface="CotlinKyr Bold Italic" panose="020B0800000000000000" pitchFamily="34" charset="0"/>
              </a:rPr>
              <a:t>актуалдуулугу</a:t>
            </a:r>
            <a:endParaRPr lang="ru-RU" dirty="0">
              <a:solidFill>
                <a:srgbClr val="FF0000"/>
              </a:solidFill>
              <a:latin typeface="CotlinKyr Bold Italic" panose="020B0800000000000000" pitchFamily="34" charset="0"/>
            </a:endParaRPr>
          </a:p>
        </p:txBody>
      </p:sp>
      <p:sp>
        <p:nvSpPr>
          <p:cNvPr id="3" name="Объект 2"/>
          <p:cNvSpPr>
            <a:spLocks noGrp="1"/>
          </p:cNvSpPr>
          <p:nvPr>
            <p:ph idx="1"/>
          </p:nvPr>
        </p:nvSpPr>
        <p:spPr>
          <a:xfrm>
            <a:off x="579782" y="1327868"/>
            <a:ext cx="6645966" cy="4916894"/>
          </a:xfrm>
        </p:spPr>
        <p:txBody>
          <a:bodyPr>
            <a:normAutofit/>
          </a:bodyPr>
          <a:lstStyle/>
          <a:p>
            <a:r>
              <a:rPr lang="ru-RU" sz="2800" dirty="0" err="1">
                <a:latin typeface="PentaBold" pitchFamily="2" charset="0"/>
              </a:rPr>
              <a:t>Азыркы</a:t>
            </a:r>
            <a:r>
              <a:rPr lang="ru-RU" sz="2800" dirty="0">
                <a:latin typeface="PentaBold" pitchFamily="2" charset="0"/>
              </a:rPr>
              <a:t> </a:t>
            </a:r>
            <a:r>
              <a:rPr lang="ru-RU" sz="2800" dirty="0" err="1">
                <a:latin typeface="PentaBold" pitchFamily="2" charset="0"/>
              </a:rPr>
              <a:t>учурда</a:t>
            </a:r>
            <a:r>
              <a:rPr lang="ru-RU" sz="2800" dirty="0">
                <a:latin typeface="PentaBold" pitchFamily="2" charset="0"/>
              </a:rPr>
              <a:t> </a:t>
            </a:r>
            <a:r>
              <a:rPr lang="ru-RU" sz="2800" dirty="0" err="1">
                <a:latin typeface="PentaBold" pitchFamily="2" charset="0"/>
              </a:rPr>
              <a:t>коптогон</a:t>
            </a:r>
            <a:r>
              <a:rPr lang="ru-RU" sz="2800" dirty="0">
                <a:latin typeface="PentaBold" pitchFamily="2" charset="0"/>
              </a:rPr>
              <a:t> </a:t>
            </a:r>
            <a:r>
              <a:rPr lang="ru-RU" sz="2800" dirty="0" err="1">
                <a:latin typeface="PentaBold" pitchFamily="2" charset="0"/>
              </a:rPr>
              <a:t>жерлерде</a:t>
            </a:r>
            <a:r>
              <a:rPr lang="ru-RU" sz="2800" dirty="0">
                <a:latin typeface="PentaBold" pitchFamily="2" charset="0"/>
              </a:rPr>
              <a:t> (</a:t>
            </a:r>
            <a:r>
              <a:rPr lang="ru-RU" sz="2800" dirty="0" err="1">
                <a:latin typeface="PentaBold" pitchFamily="2" charset="0"/>
              </a:rPr>
              <a:t>талааларда</a:t>
            </a:r>
            <a:r>
              <a:rPr lang="ru-RU" sz="2800" dirty="0">
                <a:latin typeface="PentaBold" pitchFamily="2" charset="0"/>
              </a:rPr>
              <a:t>) </a:t>
            </a:r>
            <a:r>
              <a:rPr lang="ru-RU" sz="2800" dirty="0" err="1">
                <a:latin typeface="PentaBold" pitchFamily="2" charset="0"/>
              </a:rPr>
              <a:t>жер-жемиштер</a:t>
            </a:r>
            <a:r>
              <a:rPr lang="ru-RU" sz="2800" dirty="0">
                <a:latin typeface="PentaBold" pitchFamily="2" charset="0"/>
              </a:rPr>
              <a:t> </a:t>
            </a:r>
            <a:r>
              <a:rPr lang="ru-RU" sz="2800" dirty="0" err="1">
                <a:latin typeface="PentaBold" pitchFamily="2" charset="0"/>
              </a:rPr>
              <a:t>осуудо</a:t>
            </a:r>
            <a:r>
              <a:rPr lang="ru-RU" sz="2800" dirty="0">
                <a:latin typeface="PentaBold" pitchFamily="2" charset="0"/>
              </a:rPr>
              <a:t>. </a:t>
            </a:r>
            <a:r>
              <a:rPr lang="ru-RU" sz="2800" dirty="0" err="1">
                <a:latin typeface="PentaBold" pitchFamily="2" charset="0"/>
              </a:rPr>
              <a:t>Аларды</a:t>
            </a:r>
            <a:r>
              <a:rPr lang="ru-RU" sz="2800" dirty="0">
                <a:latin typeface="PentaBold" pitchFamily="2" charset="0"/>
              </a:rPr>
              <a:t> кун </a:t>
            </a:r>
            <a:r>
              <a:rPr lang="ru-RU" sz="2800" dirty="0" err="1">
                <a:latin typeface="PentaBold" pitchFamily="2" charset="0"/>
              </a:rPr>
              <a:t>сайын</a:t>
            </a:r>
            <a:r>
              <a:rPr lang="ru-RU" sz="2800" dirty="0">
                <a:latin typeface="PentaBold" pitchFamily="2" charset="0"/>
              </a:rPr>
              <a:t> </a:t>
            </a:r>
            <a:r>
              <a:rPr lang="ru-RU" sz="2800" dirty="0" err="1">
                <a:latin typeface="PentaBold" pitchFamily="2" charset="0"/>
              </a:rPr>
              <a:t>карап</a:t>
            </a:r>
            <a:r>
              <a:rPr lang="ru-RU" sz="2800" dirty="0">
                <a:latin typeface="PentaBold" pitchFamily="2" charset="0"/>
              </a:rPr>
              <a:t> </a:t>
            </a:r>
            <a:r>
              <a:rPr lang="ru-RU" sz="2800" dirty="0" err="1">
                <a:latin typeface="PentaBold" pitchFamily="2" charset="0"/>
              </a:rPr>
              <a:t>туруу</a:t>
            </a:r>
            <a:r>
              <a:rPr lang="ru-RU" sz="2800" dirty="0">
                <a:latin typeface="PentaBold" pitchFamily="2" charset="0"/>
              </a:rPr>
              <a:t> оной </a:t>
            </a:r>
            <a:r>
              <a:rPr lang="ru-RU" sz="2800" dirty="0" err="1">
                <a:latin typeface="PentaBold" pitchFamily="2" charset="0"/>
              </a:rPr>
              <a:t>иш</a:t>
            </a:r>
            <a:r>
              <a:rPr lang="ru-RU" sz="2800" dirty="0">
                <a:latin typeface="PentaBold" pitchFamily="2" charset="0"/>
              </a:rPr>
              <a:t> </a:t>
            </a:r>
            <a:r>
              <a:rPr lang="ru-RU" sz="2800" dirty="0" err="1">
                <a:latin typeface="PentaBold" pitchFamily="2" charset="0"/>
              </a:rPr>
              <a:t>эмес</a:t>
            </a:r>
            <a:r>
              <a:rPr lang="ru-RU" sz="2800" dirty="0">
                <a:latin typeface="PentaBold" pitchFamily="2" charset="0"/>
              </a:rPr>
              <a:t>, </a:t>
            </a:r>
            <a:r>
              <a:rPr lang="ru-RU" sz="2800" dirty="0" err="1">
                <a:latin typeface="PentaBold" pitchFamily="2" charset="0"/>
              </a:rPr>
              <a:t>курт-кумурскалар</a:t>
            </a:r>
            <a:r>
              <a:rPr lang="ru-RU" sz="2800" dirty="0">
                <a:latin typeface="PentaBold" pitchFamily="2" charset="0"/>
              </a:rPr>
              <a:t> же </a:t>
            </a:r>
            <a:r>
              <a:rPr lang="ru-RU" sz="2800" dirty="0" err="1">
                <a:latin typeface="PentaBold" pitchFamily="2" charset="0"/>
              </a:rPr>
              <a:t>аба-ырайы</a:t>
            </a:r>
            <a:r>
              <a:rPr lang="ru-RU" sz="2800" dirty="0">
                <a:latin typeface="PentaBold" pitchFamily="2" charset="0"/>
              </a:rPr>
              <a:t> </a:t>
            </a:r>
            <a:r>
              <a:rPr lang="ru-RU" sz="2800" dirty="0" err="1">
                <a:latin typeface="PentaBold" pitchFamily="2" charset="0"/>
              </a:rPr>
              <a:t>алардын</a:t>
            </a:r>
            <a:r>
              <a:rPr lang="ru-RU" sz="2800" dirty="0">
                <a:latin typeface="PentaBold" pitchFamily="2" charset="0"/>
              </a:rPr>
              <a:t> </a:t>
            </a:r>
            <a:r>
              <a:rPr lang="ru-RU" sz="2800" dirty="0" err="1">
                <a:latin typeface="PentaBold" pitchFamily="2" charset="0"/>
              </a:rPr>
              <a:t>осуусуно</a:t>
            </a:r>
            <a:r>
              <a:rPr lang="ru-RU" sz="2800" dirty="0">
                <a:latin typeface="PentaBold" pitchFamily="2" charset="0"/>
              </a:rPr>
              <a:t> </a:t>
            </a:r>
            <a:r>
              <a:rPr lang="ru-RU" sz="2800" dirty="0" err="1">
                <a:latin typeface="PentaBold" pitchFamily="2" charset="0"/>
              </a:rPr>
              <a:t>тоскол</a:t>
            </a:r>
            <a:r>
              <a:rPr lang="ru-RU" sz="2800" dirty="0">
                <a:latin typeface="PentaBold" pitchFamily="2" charset="0"/>
              </a:rPr>
              <a:t> </a:t>
            </a:r>
            <a:r>
              <a:rPr lang="ru-RU" sz="2800" dirty="0" err="1">
                <a:latin typeface="PentaBold" pitchFamily="2" charset="0"/>
              </a:rPr>
              <a:t>болуп</a:t>
            </a:r>
            <a:r>
              <a:rPr lang="ru-RU" sz="2800" dirty="0">
                <a:latin typeface="PentaBold" pitchFamily="2" charset="0"/>
              </a:rPr>
              <a:t>, </a:t>
            </a:r>
            <a:r>
              <a:rPr lang="ru-RU" sz="2800" dirty="0" err="1">
                <a:latin typeface="PentaBold" pitchFamily="2" charset="0"/>
              </a:rPr>
              <a:t>кээде</a:t>
            </a:r>
            <a:r>
              <a:rPr lang="ru-RU" sz="2800" dirty="0">
                <a:latin typeface="PentaBold" pitchFamily="2" charset="0"/>
              </a:rPr>
              <a:t> </a:t>
            </a:r>
            <a:r>
              <a:rPr lang="ru-RU" sz="2800" dirty="0" err="1">
                <a:latin typeface="PentaBold" pitchFamily="2" charset="0"/>
              </a:rPr>
              <a:t>жер-жемиштер</a:t>
            </a:r>
            <a:r>
              <a:rPr lang="ru-RU" sz="2800" dirty="0">
                <a:latin typeface="PentaBold" pitchFamily="2" charset="0"/>
              </a:rPr>
              <a:t> </a:t>
            </a:r>
            <a:r>
              <a:rPr lang="ru-RU" sz="2800" dirty="0" err="1">
                <a:latin typeface="PentaBold" pitchFamily="2" charset="0"/>
              </a:rPr>
              <a:t>жарабай</a:t>
            </a:r>
            <a:r>
              <a:rPr lang="ru-RU" sz="2800" dirty="0">
                <a:latin typeface="PentaBold" pitchFamily="2" charset="0"/>
              </a:rPr>
              <a:t> </a:t>
            </a:r>
            <a:r>
              <a:rPr lang="ru-RU" sz="2800" dirty="0" err="1">
                <a:latin typeface="PentaBold" pitchFamily="2" charset="0"/>
              </a:rPr>
              <a:t>калууга</a:t>
            </a:r>
            <a:r>
              <a:rPr lang="ru-RU" sz="2800" dirty="0">
                <a:latin typeface="PentaBold" pitchFamily="2" charset="0"/>
              </a:rPr>
              <a:t> да </a:t>
            </a:r>
            <a:r>
              <a:rPr lang="ru-RU" sz="2800" dirty="0" err="1">
                <a:latin typeface="PentaBold" pitchFamily="2" charset="0"/>
              </a:rPr>
              <a:t>учурайт</a:t>
            </a:r>
            <a:r>
              <a:rPr lang="ru-RU" sz="2800" dirty="0">
                <a:latin typeface="PentaBold" pitchFamily="2" charset="0"/>
              </a:rPr>
              <a:t>. Бирок ГМО </a:t>
            </a:r>
            <a:r>
              <a:rPr lang="ru-RU" sz="2800" dirty="0" err="1">
                <a:latin typeface="PentaBold" pitchFamily="2" charset="0"/>
              </a:rPr>
              <a:t>бул</a:t>
            </a:r>
            <a:r>
              <a:rPr lang="ru-RU" sz="2800" dirty="0">
                <a:latin typeface="PentaBold" pitchFamily="2" charset="0"/>
              </a:rPr>
              <a:t> </a:t>
            </a:r>
            <a:r>
              <a:rPr lang="ru-RU" sz="2800" dirty="0" err="1">
                <a:latin typeface="PentaBold" pitchFamily="2" charset="0"/>
              </a:rPr>
              <a:t>нерсеге</a:t>
            </a:r>
            <a:r>
              <a:rPr lang="ru-RU" sz="2800" dirty="0">
                <a:latin typeface="PentaBold" pitchFamily="2" charset="0"/>
              </a:rPr>
              <a:t> </a:t>
            </a:r>
            <a:r>
              <a:rPr lang="ru-RU" sz="2800" dirty="0" err="1">
                <a:latin typeface="PentaBold" pitchFamily="2" charset="0"/>
              </a:rPr>
              <a:t>жардам</a:t>
            </a:r>
            <a:r>
              <a:rPr lang="ru-RU" sz="2800" dirty="0">
                <a:latin typeface="PentaBold" pitchFamily="2" charset="0"/>
              </a:rPr>
              <a:t> </a:t>
            </a:r>
            <a:r>
              <a:rPr lang="ru-RU" sz="2800" dirty="0" err="1">
                <a:latin typeface="PentaBold" pitchFamily="2" charset="0"/>
              </a:rPr>
              <a:t>берууго</a:t>
            </a:r>
            <a:r>
              <a:rPr lang="ru-RU" sz="2800" dirty="0">
                <a:latin typeface="PentaBold" pitchFamily="2" charset="0"/>
              </a:rPr>
              <a:t> </a:t>
            </a:r>
            <a:r>
              <a:rPr lang="ru-RU" sz="2800" dirty="0" err="1">
                <a:latin typeface="PentaBold" pitchFamily="2" charset="0"/>
              </a:rPr>
              <a:t>жондомдуу</a:t>
            </a:r>
            <a:r>
              <a:rPr lang="ru-RU" sz="2800" dirty="0">
                <a:latin typeface="PentaBold" pitchFamily="2" charset="0"/>
              </a:rPr>
              <a:t>, </a:t>
            </a:r>
            <a:r>
              <a:rPr lang="ru-RU" sz="2800" dirty="0" err="1">
                <a:latin typeface="PentaBold" pitchFamily="2" charset="0"/>
              </a:rPr>
              <a:t>курт</a:t>
            </a:r>
            <a:r>
              <a:rPr lang="ru-RU" sz="2800" dirty="0">
                <a:latin typeface="PentaBold" pitchFamily="2" charset="0"/>
              </a:rPr>
              <a:t> </a:t>
            </a:r>
            <a:r>
              <a:rPr lang="ru-RU" sz="2800" dirty="0" err="1">
                <a:latin typeface="PentaBold" pitchFamily="2" charset="0"/>
              </a:rPr>
              <a:t>кумурскалардын</a:t>
            </a:r>
            <a:r>
              <a:rPr lang="ru-RU" sz="2800" dirty="0">
                <a:latin typeface="PentaBold" pitchFamily="2" charset="0"/>
              </a:rPr>
              <a:t> </a:t>
            </a:r>
            <a:r>
              <a:rPr lang="ru-RU" sz="2800" dirty="0" err="1">
                <a:latin typeface="PentaBold" pitchFamily="2" charset="0"/>
              </a:rPr>
              <a:t>зыянына</a:t>
            </a:r>
            <a:r>
              <a:rPr lang="ru-RU" sz="2800" dirty="0">
                <a:latin typeface="PentaBold" pitchFamily="2" charset="0"/>
              </a:rPr>
              <a:t> </a:t>
            </a:r>
            <a:r>
              <a:rPr lang="ru-RU" sz="2800" dirty="0" err="1">
                <a:latin typeface="PentaBold" pitchFamily="2" charset="0"/>
              </a:rPr>
              <a:t>тосколдук</a:t>
            </a:r>
            <a:r>
              <a:rPr lang="ru-RU" sz="2800" dirty="0">
                <a:latin typeface="PentaBold" pitchFamily="2" charset="0"/>
              </a:rPr>
              <a:t> </a:t>
            </a:r>
            <a:r>
              <a:rPr lang="ru-RU" sz="2800" dirty="0" err="1">
                <a:latin typeface="PentaBold" pitchFamily="2" charset="0"/>
              </a:rPr>
              <a:t>жаратып</a:t>
            </a:r>
            <a:r>
              <a:rPr lang="ru-RU" sz="2800" dirty="0">
                <a:latin typeface="PentaBold" pitchFamily="2" charset="0"/>
              </a:rPr>
              <a:t>, </a:t>
            </a:r>
            <a:r>
              <a:rPr lang="ru-RU" sz="2800" dirty="0" err="1">
                <a:latin typeface="PentaBold" pitchFamily="2" charset="0"/>
              </a:rPr>
              <a:t>аларды</a:t>
            </a:r>
            <a:r>
              <a:rPr lang="ru-RU" sz="2800" dirty="0">
                <a:latin typeface="PentaBold" pitchFamily="2" charset="0"/>
              </a:rPr>
              <a:t> </a:t>
            </a:r>
            <a:r>
              <a:rPr lang="ru-RU" sz="2800" dirty="0" err="1">
                <a:latin typeface="PentaBold" pitchFamily="2" charset="0"/>
              </a:rPr>
              <a:t>жок</a:t>
            </a:r>
            <a:r>
              <a:rPr lang="ru-RU" sz="2800" dirty="0">
                <a:latin typeface="PentaBold" pitchFamily="2" charset="0"/>
              </a:rPr>
              <a:t> </a:t>
            </a:r>
            <a:r>
              <a:rPr lang="ru-RU" sz="2800" dirty="0" err="1">
                <a:latin typeface="PentaBold" pitchFamily="2" charset="0"/>
              </a:rPr>
              <a:t>кылат</a:t>
            </a:r>
            <a:r>
              <a:rPr lang="ru-RU" sz="2800" dirty="0">
                <a:latin typeface="PentaBold" pitchFamily="2" charset="0"/>
              </a:rPr>
              <a:t>. </a:t>
            </a:r>
            <a:r>
              <a:rPr lang="ru-RU" sz="2800" dirty="0" err="1">
                <a:latin typeface="PentaBold" pitchFamily="2" charset="0"/>
              </a:rPr>
              <a:t>Мисалга</a:t>
            </a:r>
            <a:r>
              <a:rPr lang="ru-RU" sz="2800" dirty="0">
                <a:latin typeface="PentaBold" pitchFamily="2" charset="0"/>
              </a:rPr>
              <a:t> </a:t>
            </a:r>
            <a:r>
              <a:rPr lang="ru-RU" sz="2800" dirty="0" err="1">
                <a:latin typeface="PentaBold" pitchFamily="2" charset="0"/>
              </a:rPr>
              <a:t>картошканы</a:t>
            </a:r>
            <a:r>
              <a:rPr lang="ru-RU" sz="2800" dirty="0">
                <a:latin typeface="PentaBold" pitchFamily="2" charset="0"/>
              </a:rPr>
              <a:t> </a:t>
            </a:r>
            <a:r>
              <a:rPr lang="ru-RU" sz="2800" dirty="0" err="1">
                <a:latin typeface="PentaBold" pitchFamily="2" charset="0"/>
              </a:rPr>
              <a:t>алсак</a:t>
            </a:r>
            <a:r>
              <a:rPr lang="ru-RU" sz="2800" dirty="0">
                <a:latin typeface="PentaBold" pitchFamily="2" charset="0"/>
              </a:rPr>
              <a:t>, </a:t>
            </a:r>
            <a:r>
              <a:rPr lang="ru-RU" sz="2800" dirty="0" err="1">
                <a:latin typeface="PentaBold" pitchFamily="2" charset="0"/>
              </a:rPr>
              <a:t>андагы</a:t>
            </a:r>
            <a:r>
              <a:rPr lang="ru-RU" sz="2800" dirty="0">
                <a:latin typeface="PentaBold" pitchFamily="2" charset="0"/>
              </a:rPr>
              <a:t> </a:t>
            </a:r>
            <a:r>
              <a:rPr lang="ru-RU" sz="2800" dirty="0" err="1">
                <a:latin typeface="PentaBold" pitchFamily="2" charset="0"/>
              </a:rPr>
              <a:t>калорадо</a:t>
            </a:r>
            <a:r>
              <a:rPr lang="ru-RU" sz="2800" dirty="0">
                <a:latin typeface="PentaBold" pitchFamily="2" charset="0"/>
              </a:rPr>
              <a:t> </a:t>
            </a:r>
            <a:r>
              <a:rPr lang="ru-RU" sz="2800" dirty="0" err="1">
                <a:latin typeface="PentaBold" pitchFamily="2" charset="0"/>
              </a:rPr>
              <a:t>куртун</a:t>
            </a:r>
            <a:r>
              <a:rPr lang="ru-RU" sz="2800" dirty="0">
                <a:latin typeface="PentaBold" pitchFamily="2" charset="0"/>
              </a:rPr>
              <a:t> </a:t>
            </a:r>
            <a:r>
              <a:rPr lang="ru-RU" sz="2800" dirty="0" err="1">
                <a:latin typeface="PentaBold" pitchFamily="2" charset="0"/>
              </a:rPr>
              <a:t>жоготууга</a:t>
            </a:r>
            <a:r>
              <a:rPr lang="ru-RU" sz="2800" dirty="0">
                <a:latin typeface="PentaBold" pitchFamily="2" charset="0"/>
              </a:rPr>
              <a:t> </a:t>
            </a:r>
            <a:r>
              <a:rPr lang="ru-RU" sz="2800" dirty="0" err="1">
                <a:latin typeface="PentaBold" pitchFamily="2" charset="0"/>
              </a:rPr>
              <a:t>жондомдуу</a:t>
            </a:r>
            <a:r>
              <a:rPr lang="ru-RU" sz="2800" dirty="0">
                <a:latin typeface="PentaBold" pitchFamily="2" charset="0"/>
              </a:rPr>
              <a:t>.</a:t>
            </a:r>
          </a:p>
        </p:txBody>
      </p:sp>
      <p:pic>
        <p:nvPicPr>
          <p:cNvPr id="4" name="Рисунок 3"/>
          <p:cNvPicPr>
            <a:picLocks noChangeAspect="1"/>
          </p:cNvPicPr>
          <p:nvPr/>
        </p:nvPicPr>
        <p:blipFill>
          <a:blip r:embed="rId2"/>
          <a:stretch>
            <a:fillRect/>
          </a:stretch>
        </p:blipFill>
        <p:spPr>
          <a:xfrm>
            <a:off x="7831204" y="4028453"/>
            <a:ext cx="3537503" cy="2345518"/>
          </a:xfrm>
          <a:prstGeom prst="rect">
            <a:avLst/>
          </a:prstGeom>
        </p:spPr>
      </p:pic>
      <p:pic>
        <p:nvPicPr>
          <p:cNvPr id="5" name="Рисунок 4"/>
          <p:cNvPicPr>
            <a:picLocks noChangeAspect="1"/>
          </p:cNvPicPr>
          <p:nvPr/>
        </p:nvPicPr>
        <p:blipFill>
          <a:blip r:embed="rId3"/>
          <a:stretch>
            <a:fillRect/>
          </a:stretch>
        </p:blipFill>
        <p:spPr>
          <a:xfrm>
            <a:off x="7995198" y="1417320"/>
            <a:ext cx="3209514" cy="2447723"/>
          </a:xfrm>
          <a:prstGeom prst="rect">
            <a:avLst/>
          </a:prstGeom>
        </p:spPr>
      </p:pic>
    </p:spTree>
    <p:extLst>
      <p:ext uri="{BB962C8B-B14F-4D97-AF65-F5344CB8AC3E}">
        <p14:creationId xmlns:p14="http://schemas.microsoft.com/office/powerpoint/2010/main" val="51421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B5E726C-DA48-7E40-97F9-82CACBAC42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261309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8783" y="404055"/>
            <a:ext cx="3057939" cy="888032"/>
          </a:xfrm>
        </p:spPr>
        <p:txBody>
          <a:bodyPr/>
          <a:lstStyle/>
          <a:p>
            <a:r>
              <a:rPr lang="ru-RU" b="1" dirty="0">
                <a:solidFill>
                  <a:srgbClr val="FF0000"/>
                </a:solidFill>
                <a:latin typeface="Times New Roman" panose="02020603050405020304" pitchFamily="18" charset="0"/>
                <a:cs typeface="Times New Roman" panose="02020603050405020304" pitchFamily="18" charset="0"/>
              </a:rPr>
              <a:t>Гипотеза:</a:t>
            </a:r>
          </a:p>
        </p:txBody>
      </p:sp>
      <p:sp>
        <p:nvSpPr>
          <p:cNvPr id="3" name="Объект 2"/>
          <p:cNvSpPr>
            <a:spLocks noGrp="1"/>
          </p:cNvSpPr>
          <p:nvPr>
            <p:ph idx="1"/>
          </p:nvPr>
        </p:nvSpPr>
        <p:spPr>
          <a:xfrm>
            <a:off x="738809" y="1292087"/>
            <a:ext cx="10058400" cy="3931920"/>
          </a:xfrm>
        </p:spPr>
        <p:txBody>
          <a:bodyPr>
            <a:normAutofit/>
          </a:bodyPr>
          <a:lstStyle/>
          <a:p>
            <a:r>
              <a:rPr lang="ru-RU" sz="2800" dirty="0" err="1">
                <a:latin typeface="CotlinKyr Bold Italic" panose="020B0800000000000000" pitchFamily="34" charset="0"/>
              </a:rPr>
              <a:t>Генетикалык</a:t>
            </a:r>
            <a:r>
              <a:rPr lang="ru-RU" sz="2800" dirty="0">
                <a:latin typeface="CotlinKyr Bold Italic" panose="020B0800000000000000" pitchFamily="34" charset="0"/>
              </a:rPr>
              <a:t> </a:t>
            </a:r>
            <a:r>
              <a:rPr lang="ru-RU" sz="2800" dirty="0" err="1">
                <a:latin typeface="CotlinKyr Bold Italic" panose="020B0800000000000000" pitchFamily="34" charset="0"/>
              </a:rPr>
              <a:t>жактан</a:t>
            </a:r>
            <a:r>
              <a:rPr lang="ru-RU" sz="2800" dirty="0">
                <a:latin typeface="CotlinKyr Bold Italic" panose="020B0800000000000000" pitchFamily="34" charset="0"/>
              </a:rPr>
              <a:t> </a:t>
            </a:r>
            <a:r>
              <a:rPr lang="ru-RU" sz="2800" dirty="0" err="1">
                <a:latin typeface="CotlinKyr Bold Italic" panose="020B0800000000000000" pitchFamily="34" charset="0"/>
              </a:rPr>
              <a:t>өзгөртүлгөн</a:t>
            </a:r>
            <a:r>
              <a:rPr lang="ru-RU" sz="2800" dirty="0">
                <a:latin typeface="CotlinKyr Bold Italic" panose="020B0800000000000000" pitchFamily="34" charset="0"/>
              </a:rPr>
              <a:t> </a:t>
            </a:r>
            <a:r>
              <a:rPr lang="ru-RU" sz="2800" dirty="0" err="1">
                <a:latin typeface="CotlinKyr Bold Italic" panose="020B0800000000000000" pitchFamily="34" charset="0"/>
              </a:rPr>
              <a:t>тамак-аштын</a:t>
            </a:r>
            <a:r>
              <a:rPr lang="ru-RU" sz="2800" dirty="0">
                <a:latin typeface="CotlinKyr Bold Italic" panose="020B0800000000000000" pitchFamily="34" charset="0"/>
              </a:rPr>
              <a:t> </a:t>
            </a:r>
            <a:r>
              <a:rPr lang="ru-RU" sz="2800" dirty="0" err="1">
                <a:latin typeface="CotlinKyr Bold Italic" panose="020B0800000000000000" pitchFamily="34" charset="0"/>
              </a:rPr>
              <a:t>өзүнүн</a:t>
            </a:r>
            <a:r>
              <a:rPr lang="ru-RU" sz="2800" dirty="0">
                <a:latin typeface="CotlinKyr Bold Italic" panose="020B0800000000000000" pitchFamily="34" charset="0"/>
              </a:rPr>
              <a:t> </a:t>
            </a:r>
            <a:r>
              <a:rPr lang="ru-RU" sz="2800" dirty="0" err="1">
                <a:latin typeface="CotlinKyr Bold Italic" panose="020B0800000000000000" pitchFamily="34" charset="0"/>
              </a:rPr>
              <a:t>пайдасы</a:t>
            </a:r>
            <a:r>
              <a:rPr lang="ru-RU" sz="2800" dirty="0">
                <a:latin typeface="CotlinKyr Bold Italic" panose="020B0800000000000000" pitchFamily="34" charset="0"/>
              </a:rPr>
              <a:t> бар. </a:t>
            </a:r>
            <a:r>
              <a:rPr lang="ru-RU" sz="2800" dirty="0" err="1">
                <a:latin typeface="CotlinKyr Bold Italic" panose="020B0800000000000000" pitchFamily="34" charset="0"/>
              </a:rPr>
              <a:t>Гендери</a:t>
            </a:r>
            <a:r>
              <a:rPr lang="ru-RU" sz="2800" dirty="0">
                <a:latin typeface="CotlinKyr Bold Italic" panose="020B0800000000000000" pitchFamily="34" charset="0"/>
              </a:rPr>
              <a:t> </a:t>
            </a:r>
            <a:r>
              <a:rPr lang="ru-RU" sz="2800" dirty="0" err="1">
                <a:latin typeface="CotlinKyr Bold Italic" panose="020B0800000000000000" pitchFamily="34" charset="0"/>
              </a:rPr>
              <a:t>өзгөргөн</a:t>
            </a:r>
            <a:r>
              <a:rPr lang="ru-RU" sz="2800" dirty="0">
                <a:latin typeface="CotlinKyr Bold Italic" panose="020B0800000000000000" pitchFamily="34" charset="0"/>
              </a:rPr>
              <a:t> </a:t>
            </a:r>
            <a:r>
              <a:rPr lang="ru-RU" sz="2800" dirty="0" err="1">
                <a:latin typeface="CotlinKyr Bold Italic" panose="020B0800000000000000" pitchFamily="34" charset="0"/>
              </a:rPr>
              <a:t>сорттор</a:t>
            </a:r>
            <a:r>
              <a:rPr lang="ru-RU" sz="2800" dirty="0">
                <a:latin typeface="CotlinKyr Bold Italic" panose="020B0800000000000000" pitchFamily="34" charset="0"/>
              </a:rPr>
              <a:t> ар </a:t>
            </a:r>
            <a:r>
              <a:rPr lang="ru-RU" sz="2800" dirty="0" err="1">
                <a:latin typeface="CotlinKyr Bold Italic" panose="020B0800000000000000" pitchFamily="34" charset="0"/>
              </a:rPr>
              <a:t>кандай</a:t>
            </a:r>
            <a:r>
              <a:rPr lang="ru-RU" sz="2800" dirty="0">
                <a:latin typeface="CotlinKyr Bold Italic" panose="020B0800000000000000" pitchFamily="34" charset="0"/>
              </a:rPr>
              <a:t> </a:t>
            </a:r>
            <a:r>
              <a:rPr lang="ru-RU" sz="2800" dirty="0" err="1">
                <a:latin typeface="CotlinKyr Bold Italic" panose="020B0800000000000000" pitchFamily="34" charset="0"/>
              </a:rPr>
              <a:t>вирустарга</a:t>
            </a:r>
            <a:r>
              <a:rPr lang="ru-RU" sz="2800" dirty="0">
                <a:latin typeface="CotlinKyr Bold Italic" panose="020B0800000000000000" pitchFamily="34" charset="0"/>
              </a:rPr>
              <a:t>, </a:t>
            </a:r>
            <a:r>
              <a:rPr lang="ru-RU" sz="2800" dirty="0" err="1">
                <a:latin typeface="CotlinKyr Bold Italic" panose="020B0800000000000000" pitchFamily="34" charset="0"/>
              </a:rPr>
              <a:t>ооруларга</a:t>
            </a:r>
            <a:r>
              <a:rPr lang="ru-RU" sz="2800" dirty="0">
                <a:latin typeface="CotlinKyr Bold Italic" panose="020B0800000000000000" pitchFamily="34" charset="0"/>
              </a:rPr>
              <a:t> </a:t>
            </a:r>
            <a:r>
              <a:rPr lang="ru-RU" sz="2800" dirty="0" err="1">
                <a:latin typeface="CotlinKyr Bold Italic" panose="020B0800000000000000" pitchFamily="34" charset="0"/>
              </a:rPr>
              <a:t>жана</a:t>
            </a:r>
            <a:r>
              <a:rPr lang="ru-RU" sz="2800" dirty="0">
                <a:latin typeface="CotlinKyr Bold Italic" panose="020B0800000000000000" pitchFamily="34" charset="0"/>
              </a:rPr>
              <a:t> </a:t>
            </a:r>
            <a:r>
              <a:rPr lang="ru-RU" sz="2800" dirty="0" err="1">
                <a:latin typeface="CotlinKyr Bold Italic" panose="020B0800000000000000" pitchFamily="34" charset="0"/>
              </a:rPr>
              <a:t>аба</a:t>
            </a:r>
            <a:r>
              <a:rPr lang="ru-RU" sz="2800" dirty="0">
                <a:latin typeface="CotlinKyr Bold Italic" panose="020B0800000000000000" pitchFamily="34" charset="0"/>
              </a:rPr>
              <a:t> </a:t>
            </a:r>
            <a:r>
              <a:rPr lang="ru-RU" sz="2800" dirty="0" err="1">
                <a:latin typeface="CotlinKyr Bold Italic" panose="020B0800000000000000" pitchFamily="34" charset="0"/>
              </a:rPr>
              <a:t>ырайына</a:t>
            </a:r>
            <a:r>
              <a:rPr lang="ru-RU" sz="2800" dirty="0">
                <a:latin typeface="CotlinKyr Bold Italic" panose="020B0800000000000000" pitchFamily="34" charset="0"/>
              </a:rPr>
              <a:t> </a:t>
            </a:r>
            <a:r>
              <a:rPr lang="ru-RU" sz="2800" dirty="0" err="1">
                <a:latin typeface="CotlinKyr Bold Italic" panose="020B0800000000000000" pitchFamily="34" charset="0"/>
              </a:rPr>
              <a:t>чыдамдуу</a:t>
            </a:r>
            <a:r>
              <a:rPr lang="ru-RU" sz="2800" dirty="0">
                <a:latin typeface="CotlinKyr Bold Italic" panose="020B0800000000000000" pitchFamily="34" charset="0"/>
              </a:rPr>
              <a:t>, </a:t>
            </a:r>
            <a:r>
              <a:rPr lang="ru-RU" sz="2800" dirty="0" err="1">
                <a:latin typeface="CotlinKyr Bold Italic" panose="020B0800000000000000" pitchFamily="34" charset="0"/>
              </a:rPr>
              <a:t>алар</a:t>
            </a:r>
            <a:r>
              <a:rPr lang="ru-RU" sz="2800" dirty="0">
                <a:latin typeface="CotlinKyr Bold Italic" panose="020B0800000000000000" pitchFamily="34" charset="0"/>
              </a:rPr>
              <a:t> </a:t>
            </a:r>
            <a:r>
              <a:rPr lang="ru-RU" sz="2800" dirty="0" err="1">
                <a:latin typeface="CotlinKyr Bold Italic" panose="020B0800000000000000" pitchFamily="34" charset="0"/>
              </a:rPr>
              <a:t>бир</a:t>
            </a:r>
            <a:r>
              <a:rPr lang="ru-RU" sz="2800" dirty="0">
                <a:latin typeface="CotlinKyr Bold Italic" panose="020B0800000000000000" pitchFamily="34" charset="0"/>
              </a:rPr>
              <a:t> топ тез </a:t>
            </a:r>
            <a:r>
              <a:rPr lang="ru-RU" sz="2800" dirty="0" err="1">
                <a:latin typeface="CotlinKyr Bold Italic" panose="020B0800000000000000" pitchFamily="34" charset="0"/>
              </a:rPr>
              <a:t>бышат</a:t>
            </a:r>
            <a:r>
              <a:rPr lang="ru-RU" sz="2800" dirty="0">
                <a:latin typeface="CotlinKyr Bold Italic" panose="020B0800000000000000" pitchFamily="34" charset="0"/>
              </a:rPr>
              <a:t> </a:t>
            </a:r>
            <a:r>
              <a:rPr lang="ru-RU" sz="2800" dirty="0" err="1">
                <a:latin typeface="CotlinKyr Bold Italic" panose="020B0800000000000000" pitchFamily="34" charset="0"/>
              </a:rPr>
              <a:t>жана</a:t>
            </a:r>
            <a:r>
              <a:rPr lang="ru-RU" sz="2800" dirty="0">
                <a:latin typeface="CotlinKyr Bold Italic" panose="020B0800000000000000" pitchFamily="34" charset="0"/>
              </a:rPr>
              <a:t> </a:t>
            </a:r>
            <a:r>
              <a:rPr lang="ru-RU" sz="2800" dirty="0" err="1">
                <a:latin typeface="CotlinKyr Bold Italic" panose="020B0800000000000000" pitchFamily="34" charset="0"/>
              </a:rPr>
              <a:t>узак</a:t>
            </a:r>
            <a:r>
              <a:rPr lang="ru-RU" sz="2800" dirty="0">
                <a:latin typeface="CotlinKyr Bold Italic" panose="020B0800000000000000" pitchFamily="34" charset="0"/>
              </a:rPr>
              <a:t> </a:t>
            </a:r>
            <a:r>
              <a:rPr lang="ru-RU" sz="2800" dirty="0" err="1">
                <a:latin typeface="CotlinKyr Bold Italic" panose="020B0800000000000000" pitchFamily="34" charset="0"/>
              </a:rPr>
              <a:t>сакталат</a:t>
            </a:r>
            <a:r>
              <a:rPr lang="ru-RU" sz="2800" dirty="0">
                <a:latin typeface="CotlinKyr Bold Italic" panose="020B0800000000000000" pitchFamily="34" charset="0"/>
              </a:rPr>
              <a:t> </a:t>
            </a:r>
            <a:r>
              <a:rPr lang="ru-RU" sz="2800" dirty="0" err="1">
                <a:latin typeface="CotlinKyr Bold Italic" panose="020B0800000000000000" pitchFamily="34" charset="0"/>
              </a:rPr>
              <a:t>деп</a:t>
            </a:r>
            <a:r>
              <a:rPr lang="ru-RU" sz="2800" dirty="0">
                <a:latin typeface="CotlinKyr Bold Italic" panose="020B0800000000000000" pitchFamily="34" charset="0"/>
              </a:rPr>
              <a:t> </a:t>
            </a:r>
            <a:r>
              <a:rPr lang="ru-RU" sz="2800" dirty="0" err="1">
                <a:latin typeface="CotlinKyr Bold Italic" panose="020B0800000000000000" pitchFamily="34" charset="0"/>
              </a:rPr>
              <a:t>болжойлу</a:t>
            </a:r>
            <a:r>
              <a:rPr lang="ru-RU" sz="2800" dirty="0">
                <a:latin typeface="CotlinKyr Bold Italic" panose="020B0800000000000000" pitchFamily="34" charset="0"/>
              </a:rPr>
              <a:t>.</a:t>
            </a:r>
          </a:p>
        </p:txBody>
      </p:sp>
      <p:pic>
        <p:nvPicPr>
          <p:cNvPr id="4" name="Рисунок 3"/>
          <p:cNvPicPr>
            <a:picLocks noChangeAspect="1"/>
          </p:cNvPicPr>
          <p:nvPr/>
        </p:nvPicPr>
        <p:blipFill>
          <a:blip r:embed="rId2"/>
          <a:stretch>
            <a:fillRect/>
          </a:stretch>
        </p:blipFill>
        <p:spPr>
          <a:xfrm>
            <a:off x="1265582" y="3526404"/>
            <a:ext cx="4134598" cy="242713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710" y="3684903"/>
            <a:ext cx="4854272" cy="2427136"/>
          </a:xfrm>
          <a:prstGeom prst="rect">
            <a:avLst/>
          </a:prstGeom>
        </p:spPr>
      </p:pic>
      <p:pic>
        <p:nvPicPr>
          <p:cNvPr id="7" name="Рисунок 6"/>
          <p:cNvPicPr>
            <a:picLocks noChangeAspect="1"/>
          </p:cNvPicPr>
          <p:nvPr/>
        </p:nvPicPr>
        <p:blipFill>
          <a:blip r:embed="rId4"/>
          <a:stretch>
            <a:fillRect/>
          </a:stretch>
        </p:blipFill>
        <p:spPr>
          <a:xfrm>
            <a:off x="379033" y="442309"/>
            <a:ext cx="719552" cy="811525"/>
          </a:xfrm>
          <a:prstGeom prst="rect">
            <a:avLst/>
          </a:prstGeom>
        </p:spPr>
      </p:pic>
    </p:spTree>
    <p:extLst>
      <p:ext uri="{BB962C8B-B14F-4D97-AF65-F5344CB8AC3E}">
        <p14:creationId xmlns:p14="http://schemas.microsoft.com/office/powerpoint/2010/main" val="194569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E4CB-E35B-9945-94EB-76D8F5369ED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94B4905-80BF-C843-BEBC-F8409E6375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1450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0096" y="-173242"/>
            <a:ext cx="5368442" cy="2509570"/>
          </a:xfrm>
        </p:spPr>
        <p:txBody>
          <a:bodyPr>
            <a:normAutofit/>
          </a:bodyPr>
          <a:lstStyle/>
          <a:p>
            <a:r>
              <a:rPr lang="ru-RU" sz="2000" dirty="0" err="1">
                <a:latin typeface="1Janyzak AdverGothic" pitchFamily="2" charset="0"/>
              </a:rPr>
              <a:t>Бардыгыбыз</a:t>
            </a:r>
            <a:r>
              <a:rPr lang="ru-RU" sz="2000" dirty="0">
                <a:latin typeface="1Janyzak AdverGothic" pitchFamily="2" charset="0"/>
              </a:rPr>
              <a:t> </a:t>
            </a:r>
            <a:r>
              <a:rPr lang="ru-RU" sz="2000" dirty="0" err="1">
                <a:latin typeface="1Janyzak AdverGothic" pitchFamily="2" charset="0"/>
              </a:rPr>
              <a:t>билгендей</a:t>
            </a:r>
            <a:r>
              <a:rPr lang="ru-RU" sz="2000" dirty="0">
                <a:latin typeface="1Janyzak AdverGothic" pitchFamily="2" charset="0"/>
              </a:rPr>
              <a:t> эле </a:t>
            </a:r>
            <a:r>
              <a:rPr lang="ru-RU" sz="2000" dirty="0" err="1">
                <a:latin typeface="1Janyzak AdverGothic" pitchFamily="2" charset="0"/>
              </a:rPr>
              <a:t>биздин</a:t>
            </a:r>
            <a:r>
              <a:rPr lang="ru-RU" sz="2000" dirty="0">
                <a:latin typeface="1Janyzak AdverGothic" pitchFamily="2" charset="0"/>
              </a:rPr>
              <a:t> </a:t>
            </a:r>
            <a:r>
              <a:rPr lang="ru-RU" sz="2000" dirty="0" err="1">
                <a:latin typeface="1Janyzak AdverGothic" pitchFamily="2" charset="0"/>
              </a:rPr>
              <a:t>организмибиз</a:t>
            </a:r>
            <a:r>
              <a:rPr lang="ru-RU" sz="2000" dirty="0">
                <a:latin typeface="1Janyzak AdverGothic" pitchFamily="2" charset="0"/>
              </a:rPr>
              <a:t> </a:t>
            </a:r>
            <a:r>
              <a:rPr lang="ru-RU" sz="2000" dirty="0" err="1">
                <a:latin typeface="1Janyzak AdverGothic" pitchFamily="2" charset="0"/>
              </a:rPr>
              <a:t>клеткаларан</a:t>
            </a:r>
            <a:r>
              <a:rPr lang="ru-RU" sz="2000" dirty="0">
                <a:latin typeface="1Janyzak AdverGothic" pitchFamily="2" charset="0"/>
              </a:rPr>
              <a:t> </a:t>
            </a:r>
            <a:r>
              <a:rPr lang="ru-RU" sz="2000" dirty="0" err="1">
                <a:latin typeface="1Janyzak AdverGothic" pitchFamily="2" charset="0"/>
              </a:rPr>
              <a:t>турат</a:t>
            </a:r>
            <a:r>
              <a:rPr lang="ru-RU" sz="2000" dirty="0">
                <a:latin typeface="1Janyzak AdverGothic" pitchFamily="2" charset="0"/>
              </a:rPr>
              <a:t> , ал </a:t>
            </a:r>
            <a:r>
              <a:rPr lang="ru-RU" sz="2000" dirty="0" err="1">
                <a:latin typeface="1Janyzak AdverGothic" pitchFamily="2" charset="0"/>
              </a:rPr>
              <a:t>эми</a:t>
            </a:r>
            <a:r>
              <a:rPr lang="ru-RU" sz="2000" dirty="0">
                <a:latin typeface="1Janyzak AdverGothic" pitchFamily="2" charset="0"/>
              </a:rPr>
              <a:t> </a:t>
            </a:r>
            <a:r>
              <a:rPr lang="ru-RU" sz="2000" dirty="0" err="1">
                <a:latin typeface="1Janyzak AdverGothic" pitchFamily="2" charset="0"/>
              </a:rPr>
              <a:t>клетканын</a:t>
            </a:r>
            <a:r>
              <a:rPr lang="ru-RU" sz="2000" dirty="0">
                <a:latin typeface="1Janyzak AdverGothic" pitchFamily="2" charset="0"/>
              </a:rPr>
              <a:t> </a:t>
            </a:r>
            <a:r>
              <a:rPr lang="ru-RU" sz="2000" dirty="0" err="1">
                <a:latin typeface="1Janyzak AdverGothic" pitchFamily="2" charset="0"/>
              </a:rPr>
              <a:t>ядросунда</a:t>
            </a:r>
            <a:r>
              <a:rPr lang="ru-RU" sz="2000" dirty="0">
                <a:latin typeface="1Janyzak AdverGothic" pitchFamily="2" charset="0"/>
              </a:rPr>
              <a:t> </a:t>
            </a:r>
            <a:r>
              <a:rPr lang="ru-RU" sz="2000" dirty="0" err="1">
                <a:latin typeface="1Janyzak AdverGothic" pitchFamily="2" charset="0"/>
              </a:rPr>
              <a:t>нуклеотиддер</a:t>
            </a:r>
            <a:r>
              <a:rPr lang="ru-RU" sz="2000" dirty="0">
                <a:latin typeface="1Janyzak AdverGothic" pitchFamily="2" charset="0"/>
              </a:rPr>
              <a:t> бар.</a:t>
            </a:r>
          </a:p>
        </p:txBody>
      </p:sp>
      <p:pic>
        <p:nvPicPr>
          <p:cNvPr id="4" name="Объект 3"/>
          <p:cNvPicPr>
            <a:picLocks noGrp="1" noChangeAspect="1"/>
          </p:cNvPicPr>
          <p:nvPr>
            <p:ph idx="1"/>
          </p:nvPr>
        </p:nvPicPr>
        <p:blipFill rotWithShape="1">
          <a:blip r:embed="rId2"/>
          <a:srcRect l="7748" r="5567"/>
          <a:stretch/>
        </p:blipFill>
        <p:spPr>
          <a:xfrm>
            <a:off x="6719072" y="4541439"/>
            <a:ext cx="3031214" cy="1737161"/>
          </a:xfrm>
          <a:prstGeom prst="rect">
            <a:avLst/>
          </a:prstGeom>
        </p:spPr>
      </p:pic>
      <p:pic>
        <p:nvPicPr>
          <p:cNvPr id="5" name="Рисунок 4"/>
          <p:cNvPicPr>
            <a:picLocks noChangeAspect="1"/>
          </p:cNvPicPr>
          <p:nvPr/>
        </p:nvPicPr>
        <p:blipFill rotWithShape="1">
          <a:blip r:embed="rId3"/>
          <a:srcRect l="6162" r="6239"/>
          <a:stretch/>
        </p:blipFill>
        <p:spPr>
          <a:xfrm>
            <a:off x="8648233" y="2818704"/>
            <a:ext cx="3020305" cy="1722735"/>
          </a:xfrm>
          <a:prstGeom prst="rect">
            <a:avLst/>
          </a:prstGeom>
        </p:spPr>
      </p:pic>
      <p:sp>
        <p:nvSpPr>
          <p:cNvPr id="6" name="Прямоугольник 5"/>
          <p:cNvSpPr/>
          <p:nvPr/>
        </p:nvSpPr>
        <p:spPr>
          <a:xfrm>
            <a:off x="6300096" y="1651556"/>
            <a:ext cx="6096000" cy="1200329"/>
          </a:xfrm>
          <a:prstGeom prst="rect">
            <a:avLst/>
          </a:prstGeom>
        </p:spPr>
        <p:txBody>
          <a:bodyPr>
            <a:spAutoFit/>
          </a:bodyPr>
          <a:lstStyle/>
          <a:p>
            <a:r>
              <a:rPr lang="ru-RU" sz="2400" dirty="0">
                <a:solidFill>
                  <a:srgbClr val="FF0000"/>
                </a:solidFill>
                <a:latin typeface="1Janyzak BremenNr Bold" panose="04040704060802020704" pitchFamily="82" charset="-52"/>
              </a:rPr>
              <a:t>Дал </a:t>
            </a:r>
            <a:r>
              <a:rPr lang="ru-RU" sz="2400" dirty="0" err="1">
                <a:solidFill>
                  <a:srgbClr val="FF0000"/>
                </a:solidFill>
                <a:latin typeface="1Janyzak BremenNr Bold" panose="04040704060802020704" pitchFamily="82" charset="-52"/>
              </a:rPr>
              <a:t>ошошол</a:t>
            </a:r>
            <a:r>
              <a:rPr lang="ru-RU" sz="2400" dirty="0">
                <a:solidFill>
                  <a:srgbClr val="FF0000"/>
                </a:solidFill>
                <a:latin typeface="1Janyzak BremenNr Bold" panose="04040704060802020704" pitchFamily="82" charset="-52"/>
              </a:rPr>
              <a:t> </a:t>
            </a:r>
            <a:r>
              <a:rPr lang="ru-RU" sz="2400" dirty="0" err="1">
                <a:solidFill>
                  <a:srgbClr val="FF0000"/>
                </a:solidFill>
                <a:latin typeface="1Janyzak BremenNr Bold" panose="04040704060802020704" pitchFamily="82" charset="-52"/>
              </a:rPr>
              <a:t>нуклеотиддер</a:t>
            </a:r>
            <a:r>
              <a:rPr lang="ru-RU" sz="2400" dirty="0">
                <a:solidFill>
                  <a:srgbClr val="FF0000"/>
                </a:solidFill>
                <a:latin typeface="1Janyzak BremenNr Bold" panose="04040704060802020704" pitchFamily="82" charset="-52"/>
              </a:rPr>
              <a:t> </a:t>
            </a:r>
            <a:r>
              <a:rPr lang="ru-RU" sz="2400" dirty="0" err="1">
                <a:solidFill>
                  <a:srgbClr val="FF0000"/>
                </a:solidFill>
                <a:latin typeface="1Janyzak BremenNr Bold" panose="04040704060802020704" pitchFamily="82" charset="-52"/>
              </a:rPr>
              <a:t>алмашканда</a:t>
            </a:r>
            <a:r>
              <a:rPr lang="ru-RU" sz="2400" dirty="0">
                <a:solidFill>
                  <a:srgbClr val="FF0000"/>
                </a:solidFill>
                <a:latin typeface="1Janyzak BremenNr Bold" panose="04040704060802020704" pitchFamily="82" charset="-52"/>
              </a:rPr>
              <a:t> </a:t>
            </a:r>
            <a:r>
              <a:rPr lang="ru-RU" sz="2400" dirty="0" err="1">
                <a:solidFill>
                  <a:srgbClr val="FF0000"/>
                </a:solidFill>
                <a:latin typeface="1Janyzak BremenNr Bold" panose="04040704060802020704" pitchFamily="82" charset="-52"/>
              </a:rPr>
              <a:t>гендерде</a:t>
            </a:r>
            <a:endParaRPr lang="ru-RU" sz="2400" dirty="0">
              <a:solidFill>
                <a:srgbClr val="FF0000"/>
              </a:solidFill>
              <a:latin typeface="1Janyzak BremenNr Bold" panose="04040704060802020704" pitchFamily="82" charset="-52"/>
            </a:endParaRPr>
          </a:p>
          <a:p>
            <a:r>
              <a:rPr lang="ru-RU" sz="2400" dirty="0">
                <a:solidFill>
                  <a:srgbClr val="FF0000"/>
                </a:solidFill>
                <a:latin typeface="1Janyzak BremenNr Bold" panose="04040704060802020704" pitchFamily="82" charset="-52"/>
              </a:rPr>
              <a:t> </a:t>
            </a:r>
            <a:r>
              <a:rPr lang="ru-RU" sz="2400" dirty="0" err="1">
                <a:solidFill>
                  <a:srgbClr val="FF0000"/>
                </a:solidFill>
                <a:latin typeface="1Janyzak BremenNr Bold" panose="04040704060802020704" pitchFamily="82" charset="-52"/>
              </a:rPr>
              <a:t>алмашуу</a:t>
            </a:r>
            <a:r>
              <a:rPr lang="ru-RU" sz="2400" dirty="0">
                <a:solidFill>
                  <a:srgbClr val="FF0000"/>
                </a:solidFill>
                <a:latin typeface="1Janyzak BremenNr Bold" panose="04040704060802020704" pitchFamily="82" charset="-52"/>
              </a:rPr>
              <a:t> болот.</a:t>
            </a:r>
            <a:endParaRPr lang="ru-RU" sz="1400" dirty="0"/>
          </a:p>
        </p:txBody>
      </p:sp>
      <p:pic>
        <p:nvPicPr>
          <p:cNvPr id="7" name="Рисунок 6"/>
          <p:cNvPicPr>
            <a:picLocks noChangeAspect="1"/>
          </p:cNvPicPr>
          <p:nvPr/>
        </p:nvPicPr>
        <p:blipFill rotWithShape="1">
          <a:blip r:embed="rId4"/>
          <a:srcRect l="7004" r="7699"/>
          <a:stretch/>
        </p:blipFill>
        <p:spPr>
          <a:xfrm>
            <a:off x="964096" y="823977"/>
            <a:ext cx="4482547" cy="2627604"/>
          </a:xfrm>
          <a:prstGeom prst="rect">
            <a:avLst/>
          </a:prstGeom>
        </p:spPr>
      </p:pic>
      <p:sp>
        <p:nvSpPr>
          <p:cNvPr id="8" name="Прямоугольник 7"/>
          <p:cNvSpPr/>
          <p:nvPr/>
        </p:nvSpPr>
        <p:spPr>
          <a:xfrm>
            <a:off x="433135" y="3988882"/>
            <a:ext cx="6096000" cy="1569660"/>
          </a:xfrm>
          <a:prstGeom prst="rect">
            <a:avLst/>
          </a:prstGeom>
        </p:spPr>
        <p:txBody>
          <a:bodyPr>
            <a:spAutoFit/>
          </a:bodyPr>
          <a:lstStyle/>
          <a:p>
            <a:r>
              <a:rPr lang="ru-RU" sz="3200" dirty="0" err="1">
                <a:solidFill>
                  <a:srgbClr val="FF0000"/>
                </a:solidFill>
                <a:latin typeface="1Janyzak Compo" pitchFamily="2" charset="0"/>
              </a:rPr>
              <a:t>Окумуштуулар</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ГМОну</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бир</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гана</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азык</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заттар</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менен</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тажрыйба</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жургузбой</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жаныбарлдар</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жада</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калса</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адамдар</a:t>
            </a:r>
            <a:r>
              <a:rPr lang="ru-RU" sz="3200" dirty="0">
                <a:solidFill>
                  <a:srgbClr val="FF0000"/>
                </a:solidFill>
                <a:latin typeface="1Janyzak Compo" pitchFamily="2" charset="0"/>
              </a:rPr>
              <a:t> </a:t>
            </a:r>
            <a:r>
              <a:rPr lang="ru-RU" sz="3200" dirty="0" err="1">
                <a:solidFill>
                  <a:srgbClr val="FF0000"/>
                </a:solidFill>
                <a:latin typeface="1Janyzak Compo" pitchFamily="2" charset="0"/>
              </a:rPr>
              <a:t>менен</a:t>
            </a:r>
            <a:r>
              <a:rPr lang="ru-RU" sz="3200" dirty="0">
                <a:solidFill>
                  <a:srgbClr val="FF0000"/>
                </a:solidFill>
                <a:latin typeface="1Janyzak Compo" pitchFamily="2" charset="0"/>
              </a:rPr>
              <a:t> да </a:t>
            </a:r>
            <a:r>
              <a:rPr lang="ru-RU" sz="3200" dirty="0" err="1">
                <a:solidFill>
                  <a:srgbClr val="FF0000"/>
                </a:solidFill>
                <a:latin typeface="1Janyzak Compo" pitchFamily="2" charset="0"/>
              </a:rPr>
              <a:t>тажрыйбалашкан</a:t>
            </a:r>
            <a:r>
              <a:rPr lang="ru-RU" sz="3200" dirty="0">
                <a:solidFill>
                  <a:srgbClr val="FF0000"/>
                </a:solidFill>
                <a:latin typeface="1Janyzak Compo" pitchFamily="2" charset="0"/>
              </a:rPr>
              <a:t>.</a:t>
            </a:r>
          </a:p>
        </p:txBody>
      </p:sp>
    </p:spTree>
    <p:extLst>
      <p:ext uri="{BB962C8B-B14F-4D97-AF65-F5344CB8AC3E}">
        <p14:creationId xmlns:p14="http://schemas.microsoft.com/office/powerpoint/2010/main" val="110532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607" y="467139"/>
            <a:ext cx="11761305" cy="2461455"/>
          </a:xfrm>
        </p:spPr>
        <p:txBody>
          <a:bodyPr>
            <a:noAutofit/>
          </a:bodyPr>
          <a:lstStyle/>
          <a:p>
            <a:r>
              <a:rPr lang="ru-RU" sz="2800" b="1" dirty="0" err="1">
                <a:solidFill>
                  <a:srgbClr val="FF0000"/>
                </a:solidFill>
                <a:latin typeface="Monotype Corsiva" panose="03010101010201010101" pitchFamily="66" charset="0"/>
              </a:rPr>
              <a:t>Бир</a:t>
            </a:r>
            <a:r>
              <a:rPr lang="ru-RU" sz="2800" b="1" dirty="0">
                <a:solidFill>
                  <a:srgbClr val="FF0000"/>
                </a:solidFill>
                <a:latin typeface="Monotype Corsiva" panose="03010101010201010101" pitchFamily="66" charset="0"/>
              </a:rPr>
              <a:t> </a:t>
            </a:r>
            <a:r>
              <a:rPr lang="ru-RU" sz="2800" b="1" dirty="0" err="1">
                <a:solidFill>
                  <a:srgbClr val="FF0000"/>
                </a:solidFill>
                <a:latin typeface="Monotype Corsiva" panose="03010101010201010101" pitchFamily="66" charset="0"/>
              </a:rPr>
              <a:t>гана</a:t>
            </a:r>
            <a:r>
              <a:rPr lang="ru-RU" sz="2800" b="1" dirty="0">
                <a:solidFill>
                  <a:srgbClr val="FF0000"/>
                </a:solidFill>
                <a:latin typeface="Monotype Corsiva" panose="03010101010201010101" pitchFamily="66" charset="0"/>
              </a:rPr>
              <a:t> </a:t>
            </a:r>
            <a:r>
              <a:rPr lang="ru-RU" sz="2800" b="1" dirty="0" err="1">
                <a:solidFill>
                  <a:srgbClr val="FF0000"/>
                </a:solidFill>
                <a:latin typeface="Monotype Corsiva" panose="03010101010201010101" pitchFamily="66" charset="0"/>
              </a:rPr>
              <a:t>адамдар</a:t>
            </a:r>
            <a:r>
              <a:rPr lang="ru-RU" sz="2800" b="1" dirty="0">
                <a:solidFill>
                  <a:srgbClr val="FF0000"/>
                </a:solidFill>
                <a:latin typeface="Monotype Corsiva" panose="03010101010201010101" pitchFamily="66" charset="0"/>
              </a:rPr>
              <a:t> ГМО </a:t>
            </a:r>
            <a:r>
              <a:rPr lang="ru-RU" sz="2800" b="1" dirty="0" err="1">
                <a:solidFill>
                  <a:srgbClr val="FF0000"/>
                </a:solidFill>
                <a:latin typeface="Monotype Corsiva" panose="03010101010201010101" pitchFamily="66" charset="0"/>
              </a:rPr>
              <a:t>иштерин</a:t>
            </a:r>
            <a:r>
              <a:rPr lang="ru-RU" sz="2800" b="1" dirty="0">
                <a:solidFill>
                  <a:srgbClr val="FF0000"/>
                </a:solidFill>
                <a:latin typeface="Monotype Corsiva" panose="03010101010201010101" pitchFamily="66" charset="0"/>
              </a:rPr>
              <a:t> </a:t>
            </a:r>
            <a:r>
              <a:rPr lang="ru-RU" sz="2800" b="1" dirty="0" err="1">
                <a:solidFill>
                  <a:srgbClr val="FF0000"/>
                </a:solidFill>
                <a:latin typeface="Monotype Corsiva" panose="03010101010201010101" pitchFamily="66" charset="0"/>
              </a:rPr>
              <a:t>жургозо</a:t>
            </a:r>
            <a:r>
              <a:rPr lang="ru-RU" sz="2800" b="1" dirty="0">
                <a:solidFill>
                  <a:srgbClr val="FF0000"/>
                </a:solidFill>
                <a:latin typeface="Monotype Corsiva" panose="03010101010201010101" pitchFamily="66" charset="0"/>
              </a:rPr>
              <a:t> </a:t>
            </a:r>
            <a:r>
              <a:rPr lang="ru-RU" sz="2800" b="1" dirty="0" err="1">
                <a:solidFill>
                  <a:srgbClr val="FF0000"/>
                </a:solidFill>
                <a:latin typeface="Monotype Corsiva" panose="03010101010201010101" pitchFamily="66" charset="0"/>
              </a:rPr>
              <a:t>бербейт</a:t>
            </a:r>
            <a:r>
              <a:rPr lang="ru-RU" sz="2800" b="1" dirty="0">
                <a:latin typeface="Monotype Corsiva" panose="03010101010201010101" pitchFamily="66" charset="0"/>
              </a:rPr>
              <a:t>, </a:t>
            </a:r>
            <a:r>
              <a:rPr lang="ru-RU" sz="2800" b="1" dirty="0" err="1">
                <a:latin typeface="Monotype Corsiva" panose="03010101010201010101" pitchFamily="66" charset="0"/>
              </a:rPr>
              <a:t>бул</a:t>
            </a:r>
            <a:r>
              <a:rPr lang="ru-RU" sz="2800" b="1" dirty="0">
                <a:latin typeface="Monotype Corsiva" panose="03010101010201010101" pitchFamily="66" charset="0"/>
              </a:rPr>
              <a:t> </a:t>
            </a:r>
            <a:r>
              <a:rPr lang="ru-RU" sz="2800" b="1" dirty="0" err="1">
                <a:latin typeface="Monotype Corsiva" panose="03010101010201010101" pitchFamily="66" charset="0"/>
              </a:rPr>
              <a:t>нерсени</a:t>
            </a:r>
            <a:r>
              <a:rPr lang="ru-RU" sz="2800" b="1" dirty="0">
                <a:latin typeface="Monotype Corsiva" panose="03010101010201010101" pitchFamily="66" charset="0"/>
              </a:rPr>
              <a:t> </a:t>
            </a:r>
            <a:r>
              <a:rPr lang="ru-RU" sz="2800" b="1" dirty="0" err="1">
                <a:latin typeface="Monotype Corsiva" panose="03010101010201010101" pitchFamily="66" charset="0"/>
              </a:rPr>
              <a:t>табият</a:t>
            </a:r>
            <a:r>
              <a:rPr lang="ru-RU" sz="2800" b="1" dirty="0">
                <a:latin typeface="Monotype Corsiva" panose="03010101010201010101" pitchFamily="66" charset="0"/>
              </a:rPr>
              <a:t> </a:t>
            </a:r>
            <a:r>
              <a:rPr lang="ru-RU" sz="2800" b="1" dirty="0" err="1">
                <a:latin typeface="Monotype Corsiva" panose="03010101010201010101" pitchFamily="66" charset="0"/>
              </a:rPr>
              <a:t>озу</a:t>
            </a:r>
            <a:r>
              <a:rPr lang="ru-RU" sz="2800" b="1" dirty="0">
                <a:latin typeface="Monotype Corsiva" panose="03010101010201010101" pitchFamily="66" charset="0"/>
              </a:rPr>
              <a:t> да </a:t>
            </a:r>
            <a:r>
              <a:rPr lang="ru-RU" sz="2800" b="1" dirty="0" err="1">
                <a:latin typeface="Monotype Corsiva" panose="03010101010201010101" pitchFamily="66" charset="0"/>
              </a:rPr>
              <a:t>кылат</a:t>
            </a:r>
            <a:r>
              <a:rPr lang="ru-RU" sz="2800" b="1" dirty="0">
                <a:latin typeface="Monotype Corsiva" panose="03010101010201010101" pitchFamily="66" charset="0"/>
              </a:rPr>
              <a:t>.</a:t>
            </a:r>
            <a:br>
              <a:rPr lang="ru-RU" sz="2800" b="1" dirty="0">
                <a:latin typeface="Monotype Corsiva" panose="03010101010201010101" pitchFamily="66" charset="0"/>
              </a:rPr>
            </a:br>
            <a:r>
              <a:rPr lang="ru-RU" sz="2800" b="1" dirty="0" err="1">
                <a:latin typeface="Monotype Corsiva" panose="03010101010201010101" pitchFamily="66" charset="0"/>
              </a:rPr>
              <a:t>Бул</a:t>
            </a:r>
            <a:r>
              <a:rPr lang="ru-RU" sz="2800" b="1" dirty="0">
                <a:latin typeface="Monotype Corsiva" panose="03010101010201010101" pitchFamily="66" charset="0"/>
              </a:rPr>
              <a:t>-АГРОБАКТЕРИЯ ал 8 мин </a:t>
            </a:r>
            <a:r>
              <a:rPr lang="ru-RU" sz="2800" b="1" dirty="0" err="1">
                <a:latin typeface="Monotype Corsiva" panose="03010101010201010101" pitchFamily="66" charset="0"/>
              </a:rPr>
              <a:t>жыл</a:t>
            </a:r>
            <a:r>
              <a:rPr lang="ru-RU" sz="2800" b="1" dirty="0">
                <a:latin typeface="Monotype Corsiva" panose="03010101010201010101" pitchFamily="66" charset="0"/>
              </a:rPr>
              <a:t> </a:t>
            </a:r>
            <a:r>
              <a:rPr lang="ru-RU" sz="2800" b="1" dirty="0" err="1">
                <a:latin typeface="Monotype Corsiva" panose="03010101010201010101" pitchFamily="66" charset="0"/>
              </a:rPr>
              <a:t>мурун</a:t>
            </a:r>
            <a:r>
              <a:rPr lang="ru-RU" sz="2800" b="1" dirty="0">
                <a:latin typeface="Monotype Corsiva" panose="03010101010201010101" pitchFamily="66" charset="0"/>
              </a:rPr>
              <a:t> ,</a:t>
            </a:r>
            <a:r>
              <a:rPr lang="ru-RU" sz="2800" b="1" dirty="0" err="1">
                <a:latin typeface="Monotype Corsiva" panose="03010101010201010101" pitchFamily="66" charset="0"/>
              </a:rPr>
              <a:t>озунун</a:t>
            </a:r>
            <a:r>
              <a:rPr lang="ru-RU" sz="2800" b="1" dirty="0">
                <a:latin typeface="Monotype Corsiva" panose="03010101010201010101" pitchFamily="66" charset="0"/>
              </a:rPr>
              <a:t> </a:t>
            </a:r>
            <a:r>
              <a:rPr lang="ru-RU" sz="2800" b="1" dirty="0" err="1">
                <a:latin typeface="Monotype Corsiva" panose="03010101010201010101" pitchFamily="66" charset="0"/>
              </a:rPr>
              <a:t>генин</a:t>
            </a:r>
            <a:r>
              <a:rPr lang="ru-RU" sz="2800" b="1" dirty="0">
                <a:latin typeface="Monotype Corsiva" panose="03010101010201010101" pitchFamily="66" charset="0"/>
              </a:rPr>
              <a:t> </a:t>
            </a:r>
            <a:r>
              <a:rPr lang="ru-RU" sz="2800" b="1" dirty="0" err="1">
                <a:latin typeface="Monotype Corsiva" panose="03010101010201010101" pitchFamily="66" charset="0"/>
              </a:rPr>
              <a:t>осумдукко</a:t>
            </a:r>
            <a:r>
              <a:rPr lang="ru-RU" sz="2800" b="1" dirty="0">
                <a:latin typeface="Monotype Corsiva" panose="03010101010201010101" pitchFamily="66" charset="0"/>
              </a:rPr>
              <a:t> </a:t>
            </a:r>
            <a:r>
              <a:rPr lang="ru-RU" sz="2800" b="1" dirty="0" err="1">
                <a:latin typeface="Monotype Corsiva" panose="03010101010201010101" pitchFamily="66" charset="0"/>
              </a:rPr>
              <a:t>байыркы</a:t>
            </a:r>
            <a:r>
              <a:rPr lang="ru-RU" sz="2800" b="1" dirty="0">
                <a:latin typeface="Monotype Corsiva" panose="03010101010201010101" pitchFamily="66" charset="0"/>
              </a:rPr>
              <a:t> </a:t>
            </a:r>
            <a:r>
              <a:rPr lang="ru-RU" sz="2800" b="1" dirty="0" err="1">
                <a:latin typeface="Monotype Corsiva" panose="03010101010201010101" pitchFamily="66" charset="0"/>
              </a:rPr>
              <a:t>кылымда</a:t>
            </a:r>
            <a:r>
              <a:rPr lang="ru-RU" sz="2800" b="1" dirty="0">
                <a:latin typeface="Monotype Corsiva" panose="03010101010201010101" pitchFamily="66" charset="0"/>
              </a:rPr>
              <a:t> эле </a:t>
            </a:r>
            <a:r>
              <a:rPr lang="ru-RU" sz="2800" b="1" dirty="0" err="1">
                <a:latin typeface="Monotype Corsiva" panose="03010101010201010101" pitchFamily="66" charset="0"/>
              </a:rPr>
              <a:t>кошкон</a:t>
            </a:r>
            <a:r>
              <a:rPr lang="ru-RU" sz="2800" b="1" dirty="0">
                <a:latin typeface="Monotype Corsiva" panose="03010101010201010101" pitchFamily="66" charset="0"/>
              </a:rPr>
              <a:t> , </a:t>
            </a:r>
            <a:r>
              <a:rPr lang="ru-RU" sz="2800" b="1" dirty="0" err="1">
                <a:latin typeface="Monotype Corsiva" panose="03010101010201010101" pitchFamily="66" charset="0"/>
              </a:rPr>
              <a:t>азыркы</a:t>
            </a:r>
            <a:r>
              <a:rPr lang="ru-RU" sz="2800" b="1" dirty="0">
                <a:latin typeface="Monotype Corsiva" panose="03010101010201010101" pitchFamily="66" charset="0"/>
              </a:rPr>
              <a:t> </a:t>
            </a:r>
            <a:r>
              <a:rPr lang="ru-RU" sz="2800" b="1" dirty="0" err="1">
                <a:latin typeface="Monotype Corsiva" panose="03010101010201010101" pitchFamily="66" charset="0"/>
              </a:rPr>
              <a:t>учурда</a:t>
            </a:r>
            <a:r>
              <a:rPr lang="ru-RU" sz="2800" b="1" dirty="0">
                <a:latin typeface="Monotype Corsiva" panose="03010101010201010101" pitchFamily="66" charset="0"/>
              </a:rPr>
              <a:t> да </a:t>
            </a:r>
            <a:r>
              <a:rPr lang="ru-RU" sz="2800" b="1" dirty="0" err="1">
                <a:latin typeface="Monotype Corsiva" panose="03010101010201010101" pitchFamily="66" charset="0"/>
              </a:rPr>
              <a:t>биз</a:t>
            </a:r>
            <a:r>
              <a:rPr lang="ru-RU" sz="2800" b="1" dirty="0">
                <a:latin typeface="Monotype Corsiva" panose="03010101010201010101" pitchFamily="66" charset="0"/>
              </a:rPr>
              <a:t> </a:t>
            </a:r>
            <a:r>
              <a:rPr lang="ru-RU" sz="2800" b="1" dirty="0" err="1">
                <a:latin typeface="Monotype Corsiva" panose="03010101010201010101" pitchFamily="66" charset="0"/>
              </a:rPr>
              <a:t>бул</a:t>
            </a:r>
            <a:r>
              <a:rPr lang="ru-RU" sz="2800" b="1" dirty="0">
                <a:latin typeface="Monotype Corsiva" panose="03010101010201010101" pitchFamily="66" charset="0"/>
              </a:rPr>
              <a:t> </a:t>
            </a:r>
            <a:r>
              <a:rPr lang="ru-RU" sz="2800" b="1" dirty="0" err="1">
                <a:latin typeface="Monotype Corsiva" panose="03010101010201010101" pitchFamily="66" charset="0"/>
              </a:rPr>
              <a:t>осумдук</a:t>
            </a:r>
            <a:r>
              <a:rPr lang="ru-RU" sz="2800" b="1" dirty="0">
                <a:latin typeface="Monotype Corsiva" panose="03010101010201010101" pitchFamily="66" charset="0"/>
              </a:rPr>
              <a:t> </a:t>
            </a:r>
            <a:r>
              <a:rPr lang="ru-RU" sz="2800" b="1" dirty="0" err="1">
                <a:latin typeface="Monotype Corsiva" panose="03010101010201010101" pitchFamily="66" charset="0"/>
              </a:rPr>
              <a:t>аркылуу</a:t>
            </a:r>
            <a:r>
              <a:rPr lang="ru-RU" sz="2800" b="1" dirty="0">
                <a:latin typeface="Monotype Corsiva" panose="03010101010201010101" pitchFamily="66" charset="0"/>
              </a:rPr>
              <a:t> </a:t>
            </a:r>
            <a:r>
              <a:rPr lang="ru-RU" sz="2800" b="1" dirty="0" err="1">
                <a:latin typeface="Monotype Corsiva" panose="03010101010201010101" pitchFamily="66" charset="0"/>
              </a:rPr>
              <a:t>даамдуу</a:t>
            </a:r>
            <a:r>
              <a:rPr lang="ru-RU" sz="2800" b="1" dirty="0">
                <a:latin typeface="Monotype Corsiva" panose="03010101010201010101" pitchFamily="66" charset="0"/>
              </a:rPr>
              <a:t> </a:t>
            </a:r>
            <a:r>
              <a:rPr lang="ru-RU" sz="2800" b="1" dirty="0" err="1">
                <a:latin typeface="Monotype Corsiva" panose="03010101010201010101" pitchFamily="66" charset="0"/>
              </a:rPr>
              <a:t>тамак</a:t>
            </a:r>
            <a:r>
              <a:rPr lang="ru-RU" sz="2800" b="1" dirty="0">
                <a:latin typeface="Monotype Corsiva" panose="03010101010201010101" pitchFamily="66" charset="0"/>
              </a:rPr>
              <a:t> </a:t>
            </a:r>
            <a:r>
              <a:rPr lang="ru-RU" sz="2800" b="1" dirty="0" err="1">
                <a:latin typeface="Monotype Corsiva" panose="03010101010201010101" pitchFamily="66" charset="0"/>
              </a:rPr>
              <a:t>аштарын</a:t>
            </a:r>
            <a:r>
              <a:rPr lang="ru-RU" sz="2800" b="1" dirty="0">
                <a:latin typeface="Monotype Corsiva" panose="03010101010201010101" pitchFamily="66" charset="0"/>
              </a:rPr>
              <a:t> </a:t>
            </a:r>
            <a:r>
              <a:rPr lang="ru-RU" sz="2800" b="1" dirty="0" err="1">
                <a:latin typeface="Monotype Corsiva" panose="03010101010201010101" pitchFamily="66" charset="0"/>
              </a:rPr>
              <a:t>жасайбыз</a:t>
            </a:r>
            <a:r>
              <a:rPr lang="ru-RU" sz="2800" b="1" dirty="0">
                <a:latin typeface="Monotype Corsiva" panose="03010101010201010101" pitchFamily="66" charset="0"/>
              </a:rPr>
              <a:t>, </a:t>
            </a:r>
            <a:r>
              <a:rPr lang="ru-RU" sz="2800" b="1" dirty="0" err="1">
                <a:latin typeface="Monotype Corsiva" panose="03010101010201010101" pitchFamily="66" charset="0"/>
              </a:rPr>
              <a:t>ошондой</a:t>
            </a:r>
            <a:r>
              <a:rPr lang="ru-RU" sz="2800" b="1" dirty="0">
                <a:latin typeface="Monotype Corsiva" panose="03010101010201010101" pitchFamily="66" charset="0"/>
              </a:rPr>
              <a:t> эле </a:t>
            </a:r>
            <a:r>
              <a:rPr lang="ru-RU" sz="2800" b="1" dirty="0" err="1">
                <a:latin typeface="Monotype Corsiva" panose="03010101010201010101" pitchFamily="66" charset="0"/>
              </a:rPr>
              <a:t>байыркы</a:t>
            </a:r>
            <a:r>
              <a:rPr lang="ru-RU" sz="2800" b="1" dirty="0">
                <a:latin typeface="Monotype Corsiva" panose="03010101010201010101" pitchFamily="66" charset="0"/>
              </a:rPr>
              <a:t> </a:t>
            </a:r>
            <a:r>
              <a:rPr lang="ru-RU" sz="2800" b="1" dirty="0" err="1">
                <a:latin typeface="Monotype Corsiva" panose="03010101010201010101" pitchFamily="66" charset="0"/>
              </a:rPr>
              <a:t>замандын</a:t>
            </a:r>
            <a:r>
              <a:rPr lang="ru-RU" sz="2800" b="1" dirty="0">
                <a:latin typeface="Monotype Corsiva" panose="03010101010201010101" pitchFamily="66" charset="0"/>
              </a:rPr>
              <a:t> </a:t>
            </a:r>
            <a:r>
              <a:rPr lang="ru-RU" sz="2800" b="1" dirty="0" err="1">
                <a:latin typeface="Monotype Corsiva" panose="03010101010201010101" pitchFamily="66" charset="0"/>
              </a:rPr>
              <a:t>адамдары</a:t>
            </a:r>
            <a:r>
              <a:rPr lang="ru-RU" sz="2800" b="1" dirty="0">
                <a:latin typeface="Monotype Corsiva" panose="03010101010201010101" pitchFamily="66" charset="0"/>
              </a:rPr>
              <a:t> да </a:t>
            </a:r>
            <a:r>
              <a:rPr lang="ru-RU" sz="2800" b="1" dirty="0" err="1">
                <a:latin typeface="Monotype Corsiva" panose="03010101010201010101" pitchFamily="66" charset="0"/>
              </a:rPr>
              <a:t>бул</a:t>
            </a:r>
            <a:r>
              <a:rPr lang="ru-RU" sz="2800" b="1" dirty="0">
                <a:latin typeface="Monotype Corsiva" panose="03010101010201010101" pitchFamily="66" charset="0"/>
              </a:rPr>
              <a:t> </a:t>
            </a:r>
            <a:r>
              <a:rPr lang="ru-RU" sz="2800" b="1" dirty="0" err="1">
                <a:latin typeface="Monotype Corsiva" panose="03010101010201010101" pitchFamily="66" charset="0"/>
              </a:rPr>
              <a:t>осумдуктун</a:t>
            </a:r>
            <a:r>
              <a:rPr lang="ru-RU" sz="2800" b="1" dirty="0">
                <a:latin typeface="Monotype Corsiva" panose="03010101010201010101" pitchFamily="66" charset="0"/>
              </a:rPr>
              <a:t> </a:t>
            </a:r>
            <a:r>
              <a:rPr lang="ru-RU" sz="2800" b="1" dirty="0" err="1">
                <a:latin typeface="Monotype Corsiva" panose="03010101010201010101" pitchFamily="66" charset="0"/>
              </a:rPr>
              <a:t>тушумун</a:t>
            </a:r>
            <a:r>
              <a:rPr lang="ru-RU" sz="2800" b="1" dirty="0">
                <a:latin typeface="Monotype Corsiva" panose="03010101010201010101" pitchFamily="66" charset="0"/>
              </a:rPr>
              <a:t> </a:t>
            </a:r>
            <a:r>
              <a:rPr lang="ru-RU" sz="2800" b="1" dirty="0" err="1">
                <a:latin typeface="Monotype Corsiva" panose="03010101010201010101" pitchFamily="66" charset="0"/>
              </a:rPr>
              <a:t>жыйып</a:t>
            </a:r>
            <a:r>
              <a:rPr lang="ru-RU" sz="2800" b="1" dirty="0">
                <a:latin typeface="Monotype Corsiva" panose="03010101010201010101" pitchFamily="66" charset="0"/>
              </a:rPr>
              <a:t>, </a:t>
            </a:r>
            <a:r>
              <a:rPr lang="ru-RU" sz="2800" b="1" dirty="0" err="1">
                <a:latin typeface="Monotype Corsiva" panose="03010101010201010101" pitchFamily="66" charset="0"/>
              </a:rPr>
              <a:t>аны</a:t>
            </a:r>
            <a:r>
              <a:rPr lang="ru-RU" sz="2800" b="1" dirty="0">
                <a:latin typeface="Monotype Corsiva" panose="03010101010201010101" pitchFamily="66" charset="0"/>
              </a:rPr>
              <a:t> </a:t>
            </a:r>
            <a:r>
              <a:rPr lang="ru-RU" sz="2800" b="1" dirty="0" err="1">
                <a:latin typeface="Monotype Corsiva" panose="03010101010201010101" pitchFamily="66" charset="0"/>
              </a:rPr>
              <a:t>менен</a:t>
            </a:r>
            <a:r>
              <a:rPr lang="ru-RU" sz="2800" b="1" dirty="0">
                <a:latin typeface="Monotype Corsiva" panose="03010101010201010101" pitchFamily="66" charset="0"/>
              </a:rPr>
              <a:t> </a:t>
            </a:r>
            <a:r>
              <a:rPr lang="ru-RU" sz="2800" b="1" dirty="0" err="1">
                <a:latin typeface="Monotype Corsiva" panose="03010101010201010101" pitchFamily="66" charset="0"/>
              </a:rPr>
              <a:t>азыктанышкан</a:t>
            </a:r>
            <a:r>
              <a:rPr lang="ru-RU" sz="2800" b="1" dirty="0">
                <a:latin typeface="Monotype Corsiva" panose="03010101010201010101" pitchFamily="66" charset="0"/>
              </a:rPr>
              <a:t>, </a:t>
            </a:r>
            <a:r>
              <a:rPr lang="ru-RU" sz="2800" b="1" dirty="0" err="1">
                <a:latin typeface="Monotype Corsiva" panose="03010101010201010101" pitchFamily="66" charset="0"/>
              </a:rPr>
              <a:t>алар</a:t>
            </a:r>
            <a:r>
              <a:rPr lang="ru-RU" sz="2800" b="1" dirty="0">
                <a:latin typeface="Monotype Corsiva" panose="03010101010201010101" pitchFamily="66" charset="0"/>
              </a:rPr>
              <a:t> </a:t>
            </a:r>
            <a:r>
              <a:rPr lang="ru-RU" sz="2800" b="1" dirty="0" err="1">
                <a:latin typeface="Monotype Corsiva" panose="03010101010201010101" pitchFamily="66" charset="0"/>
              </a:rPr>
              <a:t>менен</a:t>
            </a:r>
            <a:r>
              <a:rPr lang="ru-RU" sz="2800" b="1" dirty="0">
                <a:latin typeface="Monotype Corsiva" panose="03010101010201010101" pitchFamily="66" charset="0"/>
              </a:rPr>
              <a:t> </a:t>
            </a:r>
            <a:r>
              <a:rPr lang="ru-RU" sz="2800" b="1" dirty="0" err="1">
                <a:latin typeface="Monotype Corsiva" panose="03010101010201010101" pitchFamily="66" charset="0"/>
              </a:rPr>
              <a:t>эчнерсе</a:t>
            </a:r>
            <a:r>
              <a:rPr lang="ru-RU" sz="2800" b="1" dirty="0">
                <a:latin typeface="Monotype Corsiva" panose="03010101010201010101" pitchFamily="66" charset="0"/>
              </a:rPr>
              <a:t> </a:t>
            </a:r>
            <a:r>
              <a:rPr lang="ru-RU" sz="2800" b="1" dirty="0" err="1">
                <a:latin typeface="Monotype Corsiva" panose="03010101010201010101" pitchFamily="66" charset="0"/>
              </a:rPr>
              <a:t>болгон</a:t>
            </a:r>
            <a:r>
              <a:rPr lang="ru-RU" sz="2800" b="1" dirty="0">
                <a:latin typeface="Monotype Corsiva" panose="03010101010201010101" pitchFamily="66" charset="0"/>
              </a:rPr>
              <a:t> </a:t>
            </a:r>
            <a:r>
              <a:rPr lang="ru-RU" sz="2800" b="1" dirty="0" err="1">
                <a:latin typeface="Monotype Corsiva" panose="03010101010201010101" pitchFamily="66" charset="0"/>
              </a:rPr>
              <a:t>эмес</a:t>
            </a:r>
            <a:r>
              <a:rPr lang="ru-RU" sz="2800" b="1" dirty="0">
                <a:latin typeface="Monotype Corsiva" panose="03010101010201010101" pitchFamily="66" charset="0"/>
              </a:rPr>
              <a:t> </a:t>
            </a:r>
            <a:r>
              <a:rPr lang="ru-RU" sz="2800" b="1" dirty="0" err="1">
                <a:latin typeface="Monotype Corsiva" panose="03010101010201010101" pitchFamily="66" charset="0"/>
              </a:rPr>
              <a:t>башкача</a:t>
            </a:r>
            <a:r>
              <a:rPr lang="ru-RU" sz="2800" b="1" dirty="0">
                <a:latin typeface="Monotype Corsiva" panose="03010101010201010101" pitchFamily="66" charset="0"/>
              </a:rPr>
              <a:t> </a:t>
            </a:r>
            <a:r>
              <a:rPr lang="ru-RU" sz="2800" b="1" dirty="0" err="1">
                <a:latin typeface="Monotype Corsiva" panose="03010101010201010101" pitchFamily="66" charset="0"/>
              </a:rPr>
              <a:t>айтканда</a:t>
            </a:r>
            <a:r>
              <a:rPr lang="ru-RU" sz="2800" b="1" dirty="0">
                <a:latin typeface="Monotype Corsiva" panose="03010101010201010101" pitchFamily="66" charset="0"/>
              </a:rPr>
              <a:t> </a:t>
            </a:r>
            <a:r>
              <a:rPr lang="ru-RU" sz="2800" b="1" dirty="0" err="1">
                <a:latin typeface="Monotype Corsiva" panose="03010101010201010101" pitchFamily="66" charset="0"/>
              </a:rPr>
              <a:t>ГМОлонгон</a:t>
            </a:r>
            <a:r>
              <a:rPr lang="ru-RU" sz="2800" b="1" dirty="0">
                <a:latin typeface="Monotype Corsiva" panose="03010101010201010101" pitchFamily="66" charset="0"/>
              </a:rPr>
              <a:t> </a:t>
            </a:r>
            <a:r>
              <a:rPr lang="ru-RU" sz="2800" b="1" dirty="0" err="1">
                <a:latin typeface="Monotype Corsiva" panose="03010101010201010101" pitchFamily="66" charset="0"/>
              </a:rPr>
              <a:t>осумдук</a:t>
            </a:r>
            <a:r>
              <a:rPr lang="ru-RU" sz="2800" b="1" dirty="0">
                <a:latin typeface="Monotype Corsiva" panose="03010101010201010101" pitchFamily="66" charset="0"/>
              </a:rPr>
              <a:t> </a:t>
            </a:r>
            <a:r>
              <a:rPr lang="ru-RU" sz="2800" b="1" dirty="0" err="1">
                <a:latin typeface="Monotype Corsiva" panose="03010101010201010101" pitchFamily="66" charset="0"/>
              </a:rPr>
              <a:t>адамга</a:t>
            </a:r>
            <a:r>
              <a:rPr lang="ru-RU" sz="2800" b="1" dirty="0">
                <a:latin typeface="Monotype Corsiva" panose="03010101010201010101" pitchFamily="66" charset="0"/>
              </a:rPr>
              <a:t> </a:t>
            </a:r>
            <a:r>
              <a:rPr lang="ru-RU" sz="2800" b="1" dirty="0" err="1">
                <a:latin typeface="Monotype Corsiva" panose="03010101010201010101" pitchFamily="66" charset="0"/>
              </a:rPr>
              <a:t>терс</a:t>
            </a:r>
            <a:r>
              <a:rPr lang="ru-RU" sz="2800" b="1" dirty="0">
                <a:latin typeface="Monotype Corsiva" panose="03010101010201010101" pitchFamily="66" charset="0"/>
              </a:rPr>
              <a:t> </a:t>
            </a:r>
            <a:r>
              <a:rPr lang="ru-RU" sz="2800" b="1" dirty="0" err="1">
                <a:latin typeface="Monotype Corsiva" panose="03010101010201010101" pitchFamily="66" charset="0"/>
              </a:rPr>
              <a:t>таасирин</a:t>
            </a:r>
            <a:r>
              <a:rPr lang="ru-RU" sz="2800" b="1" dirty="0">
                <a:latin typeface="Monotype Corsiva" panose="03010101010201010101" pitchFamily="66" charset="0"/>
              </a:rPr>
              <a:t> </a:t>
            </a:r>
            <a:r>
              <a:rPr lang="ru-RU" sz="2800" b="1" dirty="0" err="1">
                <a:latin typeface="Monotype Corsiva" panose="03010101010201010101" pitchFamily="66" charset="0"/>
              </a:rPr>
              <a:t>берген</a:t>
            </a:r>
            <a:r>
              <a:rPr lang="ru-RU" sz="2800" b="1" dirty="0">
                <a:latin typeface="Monotype Corsiva" panose="03010101010201010101" pitchFamily="66" charset="0"/>
              </a:rPr>
              <a:t> </a:t>
            </a:r>
            <a:r>
              <a:rPr lang="ru-RU" sz="2800" b="1" dirty="0" err="1">
                <a:latin typeface="Monotype Corsiva" panose="03010101010201010101" pitchFamily="66" charset="0"/>
              </a:rPr>
              <a:t>эмес</a:t>
            </a:r>
            <a:r>
              <a:rPr lang="ru-RU" sz="2800" b="1" dirty="0">
                <a:latin typeface="Monotype Corsiva" panose="03010101010201010101" pitchFamily="66" charset="0"/>
              </a:rPr>
              <a:t>. Ал </a:t>
            </a:r>
            <a:r>
              <a:rPr lang="ru-RU" sz="2800" b="1" dirty="0" err="1">
                <a:latin typeface="Monotype Corsiva" panose="03010101010201010101" pitchFamily="66" charset="0"/>
              </a:rPr>
              <a:t>осумдук</a:t>
            </a:r>
            <a:r>
              <a:rPr lang="ru-RU" sz="2800" b="1" dirty="0">
                <a:latin typeface="Monotype Corsiva" panose="03010101010201010101" pitchFamily="66" charset="0"/>
              </a:rPr>
              <a:t> Батат </a:t>
            </a:r>
            <a:r>
              <a:rPr lang="ru-RU" sz="2800" b="1" dirty="0" err="1">
                <a:latin typeface="Monotype Corsiva" panose="03010101010201010101" pitchFamily="66" charset="0"/>
              </a:rPr>
              <a:t>осумдугу</a:t>
            </a:r>
            <a:r>
              <a:rPr lang="ru-RU" sz="2800" b="1" dirty="0">
                <a:latin typeface="Monotype Corsiva" panose="03010101010201010101" pitchFamily="66" charset="0"/>
              </a:rPr>
              <a:t>.</a:t>
            </a: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275" r="6765"/>
          <a:stretch/>
        </p:blipFill>
        <p:spPr>
          <a:xfrm>
            <a:off x="8477649" y="2676845"/>
            <a:ext cx="3218700" cy="1850698"/>
          </a:xfr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9925" r="8196"/>
          <a:stretch/>
        </p:blipFill>
        <p:spPr>
          <a:xfrm>
            <a:off x="639417" y="3210338"/>
            <a:ext cx="4768944" cy="3011558"/>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8145" r="7616"/>
          <a:stretch/>
        </p:blipFill>
        <p:spPr>
          <a:xfrm>
            <a:off x="8477649" y="4527543"/>
            <a:ext cx="3218700" cy="1852131"/>
          </a:xfrm>
          <a:prstGeom prst="rect">
            <a:avLst/>
          </a:prstGeom>
        </p:spPr>
      </p:pic>
      <p:pic>
        <p:nvPicPr>
          <p:cNvPr id="7" name="Рисунок 6"/>
          <p:cNvPicPr>
            <a:picLocks noChangeAspect="1"/>
          </p:cNvPicPr>
          <p:nvPr/>
        </p:nvPicPr>
        <p:blipFill>
          <a:blip r:embed="rId5"/>
          <a:stretch>
            <a:fillRect/>
          </a:stretch>
        </p:blipFill>
        <p:spPr>
          <a:xfrm>
            <a:off x="5474828" y="3837036"/>
            <a:ext cx="2936354" cy="1954010"/>
          </a:xfrm>
          <a:prstGeom prst="rect">
            <a:avLst/>
          </a:prstGeom>
        </p:spPr>
      </p:pic>
    </p:spTree>
    <p:extLst>
      <p:ext uri="{BB962C8B-B14F-4D97-AF65-F5344CB8AC3E}">
        <p14:creationId xmlns:p14="http://schemas.microsoft.com/office/powerpoint/2010/main" val="1029699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Савон">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авон">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Савон</Template>
  <TotalTime>915</TotalTime>
  <Words>1667</Words>
  <Application>Microsoft Office PowerPoint</Application>
  <PresentationFormat>Widescreen</PresentationFormat>
  <Paragraphs>90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Савон</vt:lpstr>
      <vt:lpstr>Долбоордук иш долбоордук изилдоонун темасы:гмо</vt:lpstr>
      <vt:lpstr>           Долбоордун максаты:</vt:lpstr>
      <vt:lpstr>Долбоордун милдеттери:</vt:lpstr>
      <vt:lpstr>Долбоордук иштин актуалдуулугу</vt:lpstr>
      <vt:lpstr>PowerPoint Presentation</vt:lpstr>
      <vt:lpstr>Гипотеза:</vt:lpstr>
      <vt:lpstr>PowerPoint Presentation</vt:lpstr>
      <vt:lpstr>Бардыгыбыз билгендей эле биздин организмибиз клеткаларан турат , ал эми клетканын ядросунда нуклеотиддер бар.</vt:lpstr>
      <vt:lpstr>Бир гана адамдар ГМО иштерин жургозо бербейт, бул нерсени табият озу да кылат. Бул-АГРОБАКТЕРИЯ ал 8 мин жыл мурун ,озунун генин осумдукко байыркы кылымда эле кошкон , азыркы учурда да биз бул осумдук аркылуу даамдуу тамак аштарын жасайбыз, ошондой эле байыркы замандын адамдары да бул осумдуктун тушумун жыйып, аны менен азыктанышкан, алар менен эчнерсе болгон эмес башкача айтканда ГМОлонгон осумдук адамга терс таасирин берген эмес. Ал осумдук Батат осумдугу.</vt:lpstr>
      <vt:lpstr>PowerPoint Presentation</vt:lpstr>
      <vt:lpstr>III. Эксперементалдык-тажрыйбалык болук.  Тажрыйба №1. «ГМОну жана нак азыкты айырмлоо»</vt:lpstr>
      <vt:lpstr>Тажрыйба №1. «ГМОну жана нак азыкты айырмалоо»</vt:lpstr>
      <vt:lpstr>PowerPoint Presentation</vt:lpstr>
      <vt:lpstr>Он тараптагы алма натуралдуу, карарган, ал эми сол жактагы алма болсо озгоргон эмес.</vt:lpstr>
      <vt:lpstr>PowerPoint Presentation</vt:lpstr>
      <vt:lpstr>PowerPoint Presentation</vt:lpstr>
      <vt:lpstr>PowerPoint Presentation</vt:lpstr>
      <vt:lpstr>PowerPoint Presentation</vt:lpstr>
      <vt:lpstr>Тажрыйба №2. «ГМОну даамдап коруу» </vt:lpstr>
      <vt:lpstr>ГМОну коп колдонбогонубуз туура. ГМО кошулган кетчупка караганда, текшерилге , жаман таасирин корсотпогон компаниялардын азыктары менен азыктаналы..</vt:lpstr>
      <vt:lpstr>PowerPoint Presentation</vt:lpstr>
      <vt:lpstr>Изилдоонун жыйынтыктары боюнча    корутунду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aisuluujenishbekova366@gmail.com</cp:lastModifiedBy>
  <cp:revision>116</cp:revision>
  <dcterms:created xsi:type="dcterms:W3CDTF">2021-10-26T11:33:51Z</dcterms:created>
  <dcterms:modified xsi:type="dcterms:W3CDTF">2022-02-05T07:42:10Z</dcterms:modified>
</cp:coreProperties>
</file>