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6" r:id="rId4"/>
    <p:sldId id="259" r:id="rId5"/>
    <p:sldId id="258" r:id="rId6"/>
    <p:sldId id="261" r:id="rId7"/>
    <p:sldId id="260" r:id="rId8"/>
    <p:sldId id="262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6F945-A7C8-4323-B1BC-B3A8B9967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9D0521-7A68-40D6-BD39-12792C073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37F0D9-EF70-4D90-B518-65B67EBA9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4985-6455-467C-9927-1CCF6F62324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0235A8-D9E3-48AD-881B-194FB5B3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AA4AE-A657-4D73-B9BE-EF3F783D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9441-FFC8-4562-8895-61EDF7F05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5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260FB-8466-4992-929F-47ECDFF51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567E90-F2C3-4056-835C-64D0172B5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A82C7D-D483-47AD-8856-3C2F0E096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4985-6455-467C-9927-1CCF6F62324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9EBD6E-D5F4-46FE-9ED8-9EE5D2F68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D8B9BF-71FA-40D5-B9DB-F340FBC4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9441-FFC8-4562-8895-61EDF7F05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55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0581C2-F098-409A-99B9-F8985463C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E47CA8-57BD-403E-9D37-89E1F7601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FAF576-085A-41DF-B855-810ABA9C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4985-6455-467C-9927-1CCF6F62324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C9875-57B3-4AB4-9F7C-31E51C20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F78D6-7B95-419F-B671-70227A684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9441-FFC8-4562-8895-61EDF7F05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93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4E3CA-6A1F-45AC-BED3-C475584D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AAC848-6DFC-4340-BDA9-BA9467E70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27BC-C403-4ADB-ACA7-C111FDE3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4985-6455-467C-9927-1CCF6F62324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40CBB6-546E-40C2-BFC8-6120D670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E17ED0-7E62-4FC5-82C8-CE1D134F4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9441-FFC8-4562-8895-61EDF7F05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82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944F9-CC6C-4BAC-95C6-BE075511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DFD456-D21F-4EB4-A6E7-C30C0840F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A143D3-4F6D-409D-A622-63740BA91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4985-6455-467C-9927-1CCF6F62324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FCAEE0-A4B1-4596-80EE-F9030AF8E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33EC52-3D42-433E-B943-AE529553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9441-FFC8-4562-8895-61EDF7F05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71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725F8-6C15-4D92-BBB1-C29BE494C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6812AB-B4C2-4A18-8B9C-3AB804108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344C7F-DE7D-4798-A1C2-C6260CAC2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FB52C9-FC83-4873-887A-2EEDF34B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4985-6455-467C-9927-1CCF6F62324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EB602D-01C0-44A3-A8FA-A31F01FA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57006A-E332-46A0-9ABF-5F7387AC4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9441-FFC8-4562-8895-61EDF7F05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242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56595C-8A9D-400A-A7ED-31AF401E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B596C6-4829-4F3C-8BEB-C1E1B5FB1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658828-9AD9-4F00-8C94-11D6C1D2E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B23EE7-6CF3-4285-9D5B-EABCDD1325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F7C24D-DC7C-4589-9ED0-3729ADEA3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A54F4A-643D-491C-AEEE-F9915494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4985-6455-467C-9927-1CCF6F62324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E3C56A-6A5A-4BF1-89C3-0A7D8CC1B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3A7781-1EC3-47EC-A7E8-268EFB6EE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9441-FFC8-4562-8895-61EDF7F05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43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67903-815E-4E07-8947-8282A04AA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D96B5E-1938-4517-BEB3-4AA26B46A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4985-6455-467C-9927-1CCF6F62324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ECBD74-5BED-4B56-92A3-B3EC3B6D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500A20-A554-4E39-B28E-6EDE7824A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9441-FFC8-4562-8895-61EDF7F05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4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48D0B53-74F2-4DB6-8E6A-C220ED8B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4985-6455-467C-9927-1CCF6F62324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C03AB5-0657-4C86-984C-3B523741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E19BD2-DD48-45EC-9324-1D1311300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9441-FFC8-4562-8895-61EDF7F05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712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A7A1A-8049-4605-B947-F26F37B3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43948-C6D6-4046-8EC5-D3AB176CF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47EEB0-2C9E-4276-8128-A2EA7A904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A4919F-9FA1-4539-B40E-4099274AD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4985-6455-467C-9927-1CCF6F62324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AF6B7F-3967-4039-9928-F53AD3742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99412E-2B6E-42B7-9A44-87C572BB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9441-FFC8-4562-8895-61EDF7F05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16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A49CE-D9C7-420E-92E6-A2434A02B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EB9A4F-F994-467C-B9AA-16207DC56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BAD99D-A7C2-443B-9FE8-FA687D72D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9B8290-0458-46FD-96F5-863E477A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4985-6455-467C-9927-1CCF6F62324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1AF58C-1F24-4812-9B33-E830CAE7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8FFFC8-1262-40EB-8B76-E07EBA1A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9441-FFC8-4562-8895-61EDF7F05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1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9B699-603A-4EB3-837D-DCAD2D30E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FE3544-0BC3-4AA2-9C77-E07F7D693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30FE9-A004-40AE-B2D1-35AA33664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94985-6455-467C-9927-1CCF6F62324F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D3AD3-1F7A-4811-829C-A577556D6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3F03AA-571A-467D-BFD9-7A8A1C241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B9441-FFC8-4562-8895-61EDF7F05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19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E415DE-C32E-4798-98D9-B1F156007329}"/>
              </a:ext>
            </a:extLst>
          </p:cNvPr>
          <p:cNvSpPr txBox="1"/>
          <p:nvPr/>
        </p:nvSpPr>
        <p:spPr>
          <a:xfrm>
            <a:off x="1240971" y="458551"/>
            <a:ext cx="8867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№ 68 Гимназия </a:t>
            </a:r>
            <a:r>
              <a:rPr lang="ru-RU" sz="2000" dirty="0" err="1">
                <a:solidFill>
                  <a:srgbClr val="C00000"/>
                </a:solidFill>
              </a:rPr>
              <a:t>мектебинин</a:t>
            </a:r>
            <a:r>
              <a:rPr lang="ru-RU" sz="2000" dirty="0">
                <a:solidFill>
                  <a:srgbClr val="C00000"/>
                </a:solidFill>
              </a:rPr>
              <a:t> физика </a:t>
            </a:r>
            <a:r>
              <a:rPr lang="ru-RU" sz="2000" dirty="0" err="1">
                <a:solidFill>
                  <a:srgbClr val="C00000"/>
                </a:solidFill>
              </a:rPr>
              <a:t>мугалими</a:t>
            </a:r>
            <a:r>
              <a:rPr lang="ru-RU" sz="2000" dirty="0">
                <a:solidFill>
                  <a:srgbClr val="C00000"/>
                </a:solidFill>
              </a:rPr>
              <a:t> Садыкова </a:t>
            </a:r>
            <a:r>
              <a:rPr lang="ru-RU" sz="2000" dirty="0" err="1">
                <a:solidFill>
                  <a:srgbClr val="C00000"/>
                </a:solidFill>
              </a:rPr>
              <a:t>Жамила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Таабалдиевна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A9BF45-DD9F-468E-9A83-4C01A59B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517" y="1240971"/>
            <a:ext cx="3441672" cy="51584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B7A84B-8535-419F-BABE-A1C8360C3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949" y="1217675"/>
            <a:ext cx="2914748" cy="518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45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F8D07F-0475-4406-8229-A50693446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450" y="2911323"/>
            <a:ext cx="4475584" cy="3356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8875D-2719-4CA3-9E30-C832C1796F1C}"/>
              </a:ext>
            </a:extLst>
          </p:cNvPr>
          <p:cNvSpPr txBox="1"/>
          <p:nvPr/>
        </p:nvSpPr>
        <p:spPr>
          <a:xfrm>
            <a:off x="6926425" y="862909"/>
            <a:ext cx="49889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2019 - </a:t>
            </a:r>
            <a:r>
              <a:rPr lang="ru-RU" dirty="0" err="1"/>
              <a:t>окуу</a:t>
            </a:r>
            <a:r>
              <a:rPr lang="ru-RU" dirty="0"/>
              <a:t> </a:t>
            </a:r>
            <a:r>
              <a:rPr lang="ru-RU" dirty="0" err="1"/>
              <a:t>жылында</a:t>
            </a:r>
            <a:r>
              <a:rPr lang="ru-RU" dirty="0"/>
              <a:t> физика</a:t>
            </a:r>
          </a:p>
          <a:p>
            <a:r>
              <a:rPr lang="ru-RU" dirty="0" err="1"/>
              <a:t>сабагынан</a:t>
            </a:r>
            <a:r>
              <a:rPr lang="ru-RU" dirty="0"/>
              <a:t> </a:t>
            </a:r>
            <a:r>
              <a:rPr lang="ru-RU" dirty="0" err="1"/>
              <a:t>райондук</a:t>
            </a:r>
            <a:r>
              <a:rPr lang="ru-RU" dirty="0"/>
              <a:t> </a:t>
            </a:r>
            <a:r>
              <a:rPr lang="ru-RU" dirty="0" err="1"/>
              <a:t>олимпиадада</a:t>
            </a:r>
            <a:r>
              <a:rPr lang="ru-RU" dirty="0"/>
              <a:t> 1- орун </a:t>
            </a:r>
            <a:r>
              <a:rPr lang="ru-RU" dirty="0" err="1"/>
              <a:t>алып</a:t>
            </a:r>
            <a:r>
              <a:rPr lang="ru-RU" dirty="0"/>
              <a:t>,</a:t>
            </a:r>
          </a:p>
          <a:p>
            <a:r>
              <a:rPr lang="ru-RU" dirty="0"/>
              <a:t> </a:t>
            </a:r>
            <a:r>
              <a:rPr lang="ru-RU" dirty="0" err="1"/>
              <a:t>шаардык</a:t>
            </a:r>
            <a:r>
              <a:rPr lang="ru-RU" dirty="0"/>
              <a:t> </a:t>
            </a:r>
            <a:r>
              <a:rPr lang="ru-RU" dirty="0" err="1"/>
              <a:t>олимпиадада</a:t>
            </a:r>
            <a:r>
              <a:rPr lang="ru-RU" dirty="0"/>
              <a:t> </a:t>
            </a:r>
            <a:r>
              <a:rPr lang="ru-RU" dirty="0" err="1"/>
              <a:t>Дуйшоналиева</a:t>
            </a:r>
            <a:endParaRPr lang="ru-RU" dirty="0"/>
          </a:p>
          <a:p>
            <a:r>
              <a:rPr lang="ru-RU" dirty="0" err="1"/>
              <a:t>Айым</a:t>
            </a:r>
            <a:r>
              <a:rPr lang="ru-RU" dirty="0"/>
              <a:t> 3- </a:t>
            </a:r>
            <a:r>
              <a:rPr lang="ru-RU" dirty="0" err="1"/>
              <a:t>орунга</a:t>
            </a:r>
            <a:r>
              <a:rPr lang="ru-RU" dirty="0"/>
              <a:t> </a:t>
            </a:r>
            <a:r>
              <a:rPr lang="ru-RU" dirty="0" err="1"/>
              <a:t>ээ</a:t>
            </a:r>
            <a:r>
              <a:rPr lang="ru-RU" dirty="0"/>
              <a:t> </a:t>
            </a:r>
            <a:r>
              <a:rPr lang="ru-RU" dirty="0" err="1"/>
              <a:t>болуп</a:t>
            </a:r>
            <a:r>
              <a:rPr lang="ru-RU" dirty="0"/>
              <a:t>,</a:t>
            </a:r>
          </a:p>
          <a:p>
            <a:r>
              <a:rPr lang="ru-RU" dirty="0"/>
              <a:t>диплом </a:t>
            </a:r>
            <a:r>
              <a:rPr lang="ru-RU" dirty="0" err="1"/>
              <a:t>алып</a:t>
            </a:r>
            <a:r>
              <a:rPr lang="ru-RU" dirty="0"/>
              <a:t>, </a:t>
            </a:r>
            <a:r>
              <a:rPr lang="ru-RU" dirty="0" err="1"/>
              <a:t>флешка</a:t>
            </a:r>
            <a:r>
              <a:rPr lang="ru-RU" dirty="0"/>
              <a:t> </a:t>
            </a:r>
            <a:r>
              <a:rPr lang="ru-RU" dirty="0" err="1"/>
              <a:t>менен</a:t>
            </a:r>
            <a:r>
              <a:rPr lang="ru-RU" dirty="0"/>
              <a:t> </a:t>
            </a:r>
          </a:p>
          <a:p>
            <a:r>
              <a:rPr lang="ru-RU" dirty="0" err="1"/>
              <a:t>сыйланган</a:t>
            </a:r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68E35E-300D-4AD6-8DAE-E72E66C36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96" y="862909"/>
            <a:ext cx="5691904" cy="426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9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9092BC-4230-4293-9EE9-E8F87349F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7" y="541175"/>
            <a:ext cx="2905416" cy="5165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BF6FF-205D-4F4F-91B5-2BEE4AE413D6}"/>
              </a:ext>
            </a:extLst>
          </p:cNvPr>
          <p:cNvSpPr txBox="1"/>
          <p:nvPr/>
        </p:nvSpPr>
        <p:spPr>
          <a:xfrm>
            <a:off x="3886812" y="666613"/>
            <a:ext cx="467616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2020-2021 </a:t>
            </a:r>
            <a:r>
              <a:rPr lang="ru-RU" sz="2000" dirty="0" err="1">
                <a:solidFill>
                  <a:srgbClr val="002060"/>
                </a:solidFill>
              </a:rPr>
              <a:t>окуу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жылында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долбоордук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иш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Тема: </a:t>
            </a:r>
            <a:r>
              <a:rPr lang="ru-RU" sz="2000" b="1" i="1" dirty="0">
                <a:solidFill>
                  <a:srgbClr val="C00000"/>
                </a:solidFill>
              </a:rPr>
              <a:t>«</a:t>
            </a:r>
            <a:r>
              <a:rPr lang="ru-RU" sz="2000" b="1" i="1" dirty="0" err="1">
                <a:solidFill>
                  <a:srgbClr val="C00000"/>
                </a:solidFill>
              </a:rPr>
              <a:t>Магнилекто</a:t>
            </a:r>
            <a:r>
              <a:rPr lang="ru-RU" sz="2000" b="1" i="1" dirty="0">
                <a:solidFill>
                  <a:srgbClr val="C00000"/>
                </a:solidFill>
              </a:rPr>
              <a:t>» 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8б </a:t>
            </a:r>
            <a:r>
              <a:rPr lang="ru-RU" sz="2000" dirty="0" err="1">
                <a:solidFill>
                  <a:srgbClr val="002060"/>
                </a:solidFill>
              </a:rPr>
              <a:t>класстын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окуучусу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Шаршенбаев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Эржан</a:t>
            </a:r>
            <a:r>
              <a:rPr lang="ru-RU" sz="2000" dirty="0">
                <a:solidFill>
                  <a:srgbClr val="002060"/>
                </a:solidFill>
              </a:rPr>
              <a:t> физика </a:t>
            </a:r>
            <a:r>
              <a:rPr lang="ru-RU" sz="2000" dirty="0" err="1">
                <a:solidFill>
                  <a:srgbClr val="002060"/>
                </a:solidFill>
              </a:rPr>
              <a:t>предметинен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шаардык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конкурста</a:t>
            </a:r>
            <a:r>
              <a:rPr lang="ru-RU" sz="2000" dirty="0">
                <a:solidFill>
                  <a:srgbClr val="002060"/>
                </a:solidFill>
              </a:rPr>
              <a:t> 2- </a:t>
            </a:r>
            <a:r>
              <a:rPr lang="ru-RU" sz="2000" dirty="0" err="1">
                <a:solidFill>
                  <a:srgbClr val="002060"/>
                </a:solidFill>
              </a:rPr>
              <a:t>орунду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ээледи</a:t>
            </a:r>
            <a:endParaRPr lang="ru-RU" sz="20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DA6A08-2E7F-40D1-BFCE-22B12CB23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164" y="929086"/>
            <a:ext cx="2999112" cy="53317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5DDAA0-B0B0-4E9C-9D31-E77996F25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094" y="2853784"/>
            <a:ext cx="3337603" cy="333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51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09BCF4-FE12-4DC2-8271-8152466A4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2" y="774443"/>
            <a:ext cx="4531568" cy="33986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211288-6109-407F-8BB6-855F15D3D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68" y="3429000"/>
            <a:ext cx="6448660" cy="2973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0597D5-115A-4D5F-8564-F23F89A17298}"/>
              </a:ext>
            </a:extLst>
          </p:cNvPr>
          <p:cNvSpPr txBox="1"/>
          <p:nvPr/>
        </p:nvSpPr>
        <p:spPr>
          <a:xfrm>
            <a:off x="6186196" y="1268963"/>
            <a:ext cx="4470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rgbClr val="0070C0"/>
                </a:solidFill>
              </a:rPr>
              <a:t>Долбоордук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ишти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даярдоо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иш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устундо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289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B5038D-1A13-409D-8F9E-91EBF56BD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16" y="439704"/>
            <a:ext cx="6789576" cy="50921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216BED-2687-4CC3-ADE9-ADE768BC4313}"/>
              </a:ext>
            </a:extLst>
          </p:cNvPr>
          <p:cNvSpPr txBox="1"/>
          <p:nvPr/>
        </p:nvSpPr>
        <p:spPr>
          <a:xfrm>
            <a:off x="7252992" y="716325"/>
            <a:ext cx="460638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2020-окуу </a:t>
            </a:r>
            <a:r>
              <a:rPr lang="ru-RU" sz="2000" dirty="0" err="1">
                <a:solidFill>
                  <a:srgbClr val="C00000"/>
                </a:solidFill>
              </a:rPr>
              <a:t>жылында</a:t>
            </a:r>
            <a:r>
              <a:rPr lang="ru-RU" sz="2000" dirty="0">
                <a:solidFill>
                  <a:srgbClr val="C00000"/>
                </a:solidFill>
              </a:rPr>
              <a:t> 8 д </a:t>
            </a:r>
            <a:r>
              <a:rPr lang="ru-RU" sz="2000" dirty="0" err="1">
                <a:solidFill>
                  <a:srgbClr val="C00000"/>
                </a:solidFill>
              </a:rPr>
              <a:t>классынын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dirty="0" err="1">
                <a:solidFill>
                  <a:srgbClr val="C00000"/>
                </a:solidFill>
              </a:rPr>
              <a:t>окуучулары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жолугушуу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учурунда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dirty="0" err="1">
                <a:solidFill>
                  <a:srgbClr val="C00000"/>
                </a:solidFill>
              </a:rPr>
              <a:t>Манас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Турк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университетинин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окутуучусу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dirty="0">
                <a:solidFill>
                  <a:srgbClr val="C00000"/>
                </a:solidFill>
              </a:rPr>
              <a:t>«Терроризм </a:t>
            </a:r>
            <a:r>
              <a:rPr lang="ru-RU" sz="2000" dirty="0" err="1">
                <a:solidFill>
                  <a:srgbClr val="C00000"/>
                </a:solidFill>
              </a:rPr>
              <a:t>жонундо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маалымат</a:t>
            </a:r>
            <a:r>
              <a:rPr lang="ru-RU" sz="2000" dirty="0">
                <a:solidFill>
                  <a:srgbClr val="C00000"/>
                </a:solidFill>
              </a:rPr>
              <a:t>» </a:t>
            </a:r>
            <a:r>
              <a:rPr lang="ru-RU" sz="2000" dirty="0" err="1">
                <a:solidFill>
                  <a:srgbClr val="C00000"/>
                </a:solidFill>
              </a:rPr>
              <a:t>берип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жолугушуу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учуру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27ECB3-7B58-4E43-B879-54ACE3C5E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811" y="2658057"/>
            <a:ext cx="3831773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53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51A158-CF46-497A-85E7-030629F46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" y="671805"/>
            <a:ext cx="4673600" cy="3505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4CFAF9-4996-409F-8246-74359A7D0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352" y="671805"/>
            <a:ext cx="4673600" cy="350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814CA8-22BF-4797-A51D-E1EECB4A44F3}"/>
              </a:ext>
            </a:extLst>
          </p:cNvPr>
          <p:cNvSpPr txBox="1"/>
          <p:nvPr/>
        </p:nvSpPr>
        <p:spPr>
          <a:xfrm>
            <a:off x="620487" y="4721290"/>
            <a:ext cx="1028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Инновациялык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технологияны</a:t>
            </a:r>
            <a:r>
              <a:rPr lang="ru-RU" dirty="0">
                <a:solidFill>
                  <a:srgbClr val="FF0000"/>
                </a:solidFill>
              </a:rPr>
              <a:t> «</a:t>
            </a:r>
            <a:r>
              <a:rPr lang="ru-RU" dirty="0" err="1">
                <a:solidFill>
                  <a:srgbClr val="FF0000"/>
                </a:solidFill>
              </a:rPr>
              <a:t>Пликерс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lang="ru-RU" dirty="0" err="1">
                <a:solidFill>
                  <a:srgbClr val="FF0000"/>
                </a:solidFill>
              </a:rPr>
              <a:t>колдонуу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менен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окуучулардын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билимин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текшеруу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учуру</a:t>
            </a:r>
            <a:r>
              <a:rPr lang="ru-RU" dirty="0" smtClean="0">
                <a:solidFill>
                  <a:srgbClr val="FF0000"/>
                </a:solidFill>
              </a:rPr>
              <a:t> 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99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9368FC-8B2F-4FD2-8762-E3DD7B161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324" y="694601"/>
            <a:ext cx="7354078" cy="4136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B4B1DC-CA29-4E73-9FB2-1D452C13A4A7}"/>
              </a:ext>
            </a:extLst>
          </p:cNvPr>
          <p:cNvSpPr txBox="1"/>
          <p:nvPr/>
        </p:nvSpPr>
        <p:spPr>
          <a:xfrm>
            <a:off x="342900" y="5159829"/>
            <a:ext cx="114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2021-2022 </a:t>
            </a:r>
            <a:r>
              <a:rPr lang="ru-RU" dirty="0" err="1"/>
              <a:t>окуу</a:t>
            </a:r>
            <a:r>
              <a:rPr lang="ru-RU" dirty="0"/>
              <a:t> </a:t>
            </a:r>
            <a:r>
              <a:rPr lang="ru-RU" dirty="0" err="1"/>
              <a:t>жылы</a:t>
            </a:r>
            <a:r>
              <a:rPr lang="ru-RU" dirty="0"/>
              <a:t> ноябрь </a:t>
            </a:r>
            <a:r>
              <a:rPr lang="ru-RU" dirty="0" err="1"/>
              <a:t>айында</a:t>
            </a:r>
            <a:r>
              <a:rPr lang="ru-RU" dirty="0"/>
              <a:t> 9- </a:t>
            </a:r>
            <a:r>
              <a:rPr lang="ru-RU" dirty="0" err="1"/>
              <a:t>класстардын</a:t>
            </a:r>
            <a:r>
              <a:rPr lang="ru-RU" dirty="0"/>
              <a:t> </a:t>
            </a:r>
            <a:r>
              <a:rPr lang="ru-RU" dirty="0" err="1"/>
              <a:t>окуучуларынын</a:t>
            </a:r>
            <a:r>
              <a:rPr lang="ru-RU" dirty="0"/>
              <a:t> </a:t>
            </a:r>
            <a:r>
              <a:rPr lang="ru-RU" dirty="0" err="1"/>
              <a:t>арсында</a:t>
            </a:r>
            <a:r>
              <a:rPr lang="ru-RU" dirty="0"/>
              <a:t> «</a:t>
            </a:r>
            <a:r>
              <a:rPr lang="ru-RU" dirty="0" err="1"/>
              <a:t>Акыл</a:t>
            </a:r>
            <a:r>
              <a:rPr lang="ru-RU" dirty="0"/>
              <a:t> </a:t>
            </a:r>
            <a:r>
              <a:rPr lang="ru-RU" dirty="0" err="1" smtClean="0"/>
              <a:t>таймаш</a:t>
            </a:r>
            <a:r>
              <a:rPr lang="ru-RU" dirty="0" smtClean="0"/>
              <a:t>» </a:t>
            </a:r>
            <a:r>
              <a:rPr lang="ru-RU" dirty="0" err="1" smtClean="0"/>
              <a:t>отулуудо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9510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9D90AD-4E78-49B0-84A4-E9E098709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405" y="1030260"/>
            <a:ext cx="8676692" cy="4000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39C3E9-5370-4983-9756-342C38B2C8B7}"/>
              </a:ext>
            </a:extLst>
          </p:cNvPr>
          <p:cNvSpPr txBox="1"/>
          <p:nvPr/>
        </p:nvSpPr>
        <p:spPr>
          <a:xfrm>
            <a:off x="1138335" y="5458408"/>
            <a:ext cx="959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2021-2022 </a:t>
            </a:r>
            <a:r>
              <a:rPr lang="ru-RU" dirty="0" err="1"/>
              <a:t>окуу</a:t>
            </a:r>
            <a:r>
              <a:rPr lang="ru-RU" dirty="0"/>
              <a:t>  </a:t>
            </a:r>
            <a:r>
              <a:rPr lang="ru-RU" dirty="0" err="1"/>
              <a:t>мектепте</a:t>
            </a:r>
            <a:r>
              <a:rPr lang="ru-RU" dirty="0"/>
              <a:t> </a:t>
            </a:r>
            <a:r>
              <a:rPr lang="ru-RU" dirty="0" err="1"/>
              <a:t>жаш</a:t>
            </a:r>
            <a:r>
              <a:rPr lang="ru-RU" dirty="0"/>
              <a:t> </a:t>
            </a:r>
            <a:r>
              <a:rPr lang="ru-RU" dirty="0" err="1"/>
              <a:t>адистерге</a:t>
            </a:r>
            <a:r>
              <a:rPr lang="ru-RU" dirty="0"/>
              <a:t> «</a:t>
            </a:r>
            <a:r>
              <a:rPr lang="ru-RU" dirty="0" err="1"/>
              <a:t>Долбоордук</a:t>
            </a:r>
            <a:r>
              <a:rPr lang="ru-RU" dirty="0"/>
              <a:t> </a:t>
            </a:r>
            <a:r>
              <a:rPr lang="ru-RU" dirty="0" err="1"/>
              <a:t>ишти</a:t>
            </a:r>
            <a:r>
              <a:rPr lang="ru-RU" dirty="0"/>
              <a:t> </a:t>
            </a:r>
            <a:r>
              <a:rPr lang="ru-RU" dirty="0" err="1"/>
              <a:t>даярдоо</a:t>
            </a:r>
            <a:r>
              <a:rPr lang="ru-RU" dirty="0"/>
              <a:t>»  семинар </a:t>
            </a:r>
            <a:r>
              <a:rPr lang="ru-RU" dirty="0" err="1"/>
              <a:t>отуу</a:t>
            </a:r>
            <a:r>
              <a:rPr lang="ru-RU" dirty="0"/>
              <a:t> </a:t>
            </a:r>
            <a:r>
              <a:rPr lang="ru-RU" dirty="0" err="1"/>
              <a:t>учурунда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043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0C1A1D-09B0-4EB8-B73E-41F965EA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640" y="307910"/>
            <a:ext cx="8985380" cy="5054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3C537-B7BD-434C-B9D0-1F45C9CBFD6B}"/>
              </a:ext>
            </a:extLst>
          </p:cNvPr>
          <p:cNvSpPr txBox="1"/>
          <p:nvPr/>
        </p:nvSpPr>
        <p:spPr>
          <a:xfrm>
            <a:off x="1772816" y="5794310"/>
            <a:ext cx="683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7а8 </a:t>
            </a:r>
            <a:r>
              <a:rPr lang="ru-RU" dirty="0" err="1"/>
              <a:t>классынын</a:t>
            </a:r>
            <a:r>
              <a:rPr lang="ru-RU" dirty="0"/>
              <a:t> </a:t>
            </a:r>
            <a:r>
              <a:rPr lang="ru-RU" dirty="0" err="1"/>
              <a:t>окуучулары</a:t>
            </a:r>
            <a:r>
              <a:rPr lang="ru-RU" dirty="0"/>
              <a:t> </a:t>
            </a:r>
            <a:r>
              <a:rPr lang="ru-RU" dirty="0" err="1"/>
              <a:t>менен</a:t>
            </a:r>
            <a:r>
              <a:rPr lang="ru-RU" dirty="0"/>
              <a:t> </a:t>
            </a:r>
            <a:r>
              <a:rPr lang="ru-RU" dirty="0" err="1"/>
              <a:t>откорулгон</a:t>
            </a:r>
            <a:r>
              <a:rPr lang="ru-RU" dirty="0"/>
              <a:t> </a:t>
            </a:r>
            <a:r>
              <a:rPr lang="ru-RU" dirty="0" err="1"/>
              <a:t>класстык</a:t>
            </a:r>
            <a:r>
              <a:rPr lang="ru-RU" dirty="0"/>
              <a:t> </a:t>
            </a:r>
            <a:r>
              <a:rPr lang="ru-RU" dirty="0" err="1"/>
              <a:t>иш</a:t>
            </a:r>
            <a:r>
              <a:rPr lang="ru-RU" dirty="0"/>
              <a:t> </a:t>
            </a:r>
            <a:r>
              <a:rPr lang="ru-RU" dirty="0" err="1"/>
              <a:t>чаралар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2595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133</Words>
  <Application>Microsoft Office PowerPoint</Application>
  <PresentationFormat>Широкоэкранный</PresentationFormat>
  <Paragraphs>19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17</cp:revision>
  <dcterms:created xsi:type="dcterms:W3CDTF">2022-02-08T12:06:02Z</dcterms:created>
  <dcterms:modified xsi:type="dcterms:W3CDTF">2022-02-08T19:12:01Z</dcterms:modified>
</cp:coreProperties>
</file>