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7.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307" r:id="rId5"/>
    <p:sldId id="322" r:id="rId6"/>
    <p:sldId id="321" r:id="rId7"/>
    <p:sldId id="315" r:id="rId8"/>
    <p:sldId id="283" r:id="rId9"/>
    <p:sldId id="258" r:id="rId10"/>
    <p:sldId id="259" r:id="rId11"/>
    <p:sldId id="260" r:id="rId12"/>
    <p:sldId id="287" r:id="rId13"/>
    <p:sldId id="261" r:id="rId14"/>
    <p:sldId id="266" r:id="rId15"/>
    <p:sldId id="288" r:id="rId16"/>
    <p:sldId id="289" r:id="rId17"/>
    <p:sldId id="291" r:id="rId18"/>
    <p:sldId id="293" r:id="rId19"/>
    <p:sldId id="294" r:id="rId20"/>
    <p:sldId id="295" r:id="rId21"/>
    <p:sldId id="296" r:id="rId22"/>
    <p:sldId id="298" r:id="rId23"/>
    <p:sldId id="299" r:id="rId24"/>
    <p:sldId id="301" r:id="rId25"/>
    <p:sldId id="302" r:id="rId26"/>
    <p:sldId id="300" r:id="rId27"/>
    <p:sldId id="303" r:id="rId28"/>
    <p:sldId id="304" r:id="rId29"/>
    <p:sldId id="313" r:id="rId30"/>
    <p:sldId id="323" r:id="rId31"/>
    <p:sldId id="324" r:id="rId3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F9C"/>
    <a:srgbClr val="014E52"/>
    <a:srgbClr val="145C72"/>
    <a:srgbClr val="0C596D"/>
    <a:srgbClr val="0000A4"/>
    <a:srgbClr val="FF0066"/>
    <a:srgbClr val="1ABEEB"/>
    <a:srgbClr val="01C6FD"/>
    <a:srgbClr val="79AE02"/>
    <a:srgbClr val="0355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42" y="54"/>
      </p:cViewPr>
      <p:guideLst/>
    </p:cSldViewPr>
  </p:slideViewPr>
  <p:notesTextViewPr>
    <p:cViewPr>
      <p:scale>
        <a:sx n="1" d="1"/>
        <a:sy n="1" d="1"/>
      </p:scale>
      <p:origin x="0" y="0"/>
    </p:cViewPr>
  </p:notesTextViewPr>
  <p:notesViewPr>
    <p:cSldViewPr snapToGrid="0">
      <p:cViewPr varScale="1">
        <p:scale>
          <a:sx n="89" d="100"/>
          <a:sy n="89"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894516C7-1FF3-F44B-93B1-24B9AA324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ABECB11-65F4-454E-8F0F-C31713007C13}" type="datetime1">
              <a:rPr lang="ru-RU" smtClean="0"/>
              <a:t>12.02.2022</a:t>
            </a:fld>
            <a:endParaRPr lang="ru-RU"/>
          </a:p>
        </p:txBody>
      </p:sp>
      <p:sp>
        <p:nvSpPr>
          <p:cNvPr id="4" name="Нижний колонтитул 3">
            <a:extLst>
              <a:ext uri="{FF2B5EF4-FFF2-40B4-BE49-F238E27FC236}">
                <a16:creationId xmlns:a16="http://schemas.microsoft.com/office/drawing/2014/main" id="{EDC6268A-8AA9-4C40-BEFB-029DF3E811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08E928AC-AE76-324A-BA05-D16BF60C79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E62C3C4-9460-4343-9283-24A378E2714B}" type="slidenum">
              <a:rPr lang="ru-RU" smtClean="0"/>
              <a:t>‹#›</a:t>
            </a:fld>
            <a:endParaRPr lang="ru-RU"/>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FCE49F0-A009-4142-B7CD-2EE0E015A7D3}" type="datetime1">
              <a:rPr lang="ru-RU" noProof="0" smtClean="0"/>
              <a:t>12.02.2022</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6DE8F2A-B3D4-43F2-B39B-CD77F64A1950}" type="slidenum">
              <a:rPr lang="ru-RU" noProof="0" smtClean="0"/>
              <a:t>‹#›</a:t>
            </a:fld>
            <a:endParaRPr lang="ru-RU" noProof="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F6DE8F2A-B3D4-43F2-B39B-CD77F64A1950}" type="slidenum">
              <a:rPr lang="ru-RU" smtClean="0"/>
              <a:t>6</a:t>
            </a:fld>
            <a:endParaRPr lang="ru-RU"/>
          </a:p>
        </p:txBody>
      </p:sp>
    </p:spTree>
    <p:extLst>
      <p:ext uri="{BB962C8B-B14F-4D97-AF65-F5344CB8AC3E}">
        <p14:creationId xmlns:p14="http://schemas.microsoft.com/office/powerpoint/2010/main" val="187139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F6DE8F2A-B3D4-43F2-B39B-CD77F64A1950}" type="slidenum">
              <a:rPr lang="ru-RU" smtClean="0"/>
              <a:t>7</a:t>
            </a:fld>
            <a:endParaRPr lang="ru-RU"/>
          </a:p>
        </p:txBody>
      </p:sp>
    </p:spTree>
    <p:extLst>
      <p:ext uri="{BB962C8B-B14F-4D97-AF65-F5344CB8AC3E}">
        <p14:creationId xmlns:p14="http://schemas.microsoft.com/office/powerpoint/2010/main" val="410856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F6DE8F2A-B3D4-43F2-B39B-CD77F64A1950}" type="slidenum">
              <a:rPr lang="ru-RU" smtClean="0"/>
              <a:t>8</a:t>
            </a:fld>
            <a:endParaRPr lang="ru-RU"/>
          </a:p>
        </p:txBody>
      </p:sp>
    </p:spTree>
    <p:extLst>
      <p:ext uri="{BB962C8B-B14F-4D97-AF65-F5344CB8AC3E}">
        <p14:creationId xmlns:p14="http://schemas.microsoft.com/office/powerpoint/2010/main" val="132107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F6DE8F2A-B3D4-43F2-B39B-CD77F64A1950}" type="slidenum">
              <a:rPr lang="ru-RU" smtClean="0"/>
              <a:t>10</a:t>
            </a:fld>
            <a:endParaRPr lang="ru-RU"/>
          </a:p>
        </p:txBody>
      </p:sp>
    </p:spTree>
    <p:extLst>
      <p:ext uri="{BB962C8B-B14F-4D97-AF65-F5344CB8AC3E}">
        <p14:creationId xmlns:p14="http://schemas.microsoft.com/office/powerpoint/2010/main" val="70772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F6DE8F2A-B3D4-43F2-B39B-CD77F64A1950}" type="slidenum">
              <a:rPr lang="ru-RU" smtClean="0"/>
              <a:t>11</a:t>
            </a:fld>
            <a:endParaRPr lang="ru-RU"/>
          </a:p>
        </p:txBody>
      </p:sp>
    </p:spTree>
    <p:extLst>
      <p:ext uri="{BB962C8B-B14F-4D97-AF65-F5344CB8AC3E}">
        <p14:creationId xmlns:p14="http://schemas.microsoft.com/office/powerpoint/2010/main" val="32223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с изображением">
    <p:spTree>
      <p:nvGrpSpPr>
        <p:cNvPr id="1" name=""/>
        <p:cNvGrpSpPr/>
        <p:nvPr/>
      </p:nvGrpSpPr>
      <p:grpSpPr>
        <a:xfrm>
          <a:off x="0" y="0"/>
          <a:ext cx="0" cy="0"/>
          <a:chOff x="0" y="0"/>
          <a:chExt cx="0" cy="0"/>
        </a:xfrm>
      </p:grpSpPr>
      <p:sp>
        <p:nvSpPr>
          <p:cNvPr id="36" name="Рисунок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ru-RU" noProof="0"/>
              <a:t>Вставка изображения</a:t>
            </a:r>
          </a:p>
        </p:txBody>
      </p:sp>
      <p:sp>
        <p:nvSpPr>
          <p:cNvPr id="8" name="Полилиния: Фигура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sp>
        <p:nvSpPr>
          <p:cNvPr id="3" name="Подзаголовок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ru-RU" noProof="0"/>
              <a:t>Подзаголовок</a:t>
            </a:r>
          </a:p>
        </p:txBody>
      </p:sp>
      <p:sp>
        <p:nvSpPr>
          <p:cNvPr id="2" name="Заголовок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ru-RU" noProof="0"/>
              <a:t>Заголовок</a:t>
            </a:r>
          </a:p>
        </p:txBody>
      </p:sp>
      <p:sp>
        <p:nvSpPr>
          <p:cNvPr id="11" name="Прямоугольник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11704841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Фотография и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rtl="0"/>
            <a:r>
              <a:rPr lang="ru-RU" noProof="0" smtClean="0"/>
              <a:t>Образец заголовка</a:t>
            </a:r>
            <a:endParaRPr lang="ru-RU" noProof="0"/>
          </a:p>
        </p:txBody>
      </p:sp>
      <p:sp>
        <p:nvSpPr>
          <p:cNvPr id="5" name="Рисунок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ru-RU" noProof="0"/>
              <a:t>Вставка изображения</a:t>
            </a:r>
          </a:p>
        </p:txBody>
      </p:sp>
      <p:sp>
        <p:nvSpPr>
          <p:cNvPr id="9" name="Текст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9784080" cy="334508"/>
          </a:xfrm>
        </p:spPr>
        <p:txBody>
          <a:bodyPr rtlCol="0">
            <a:noAutofit/>
          </a:bodyPr>
          <a:lstStyle>
            <a:lvl1pPr marL="0" indent="0" algn="l">
              <a:buNone/>
              <a:defRPr sz="1600" b="1">
                <a:solidFill>
                  <a:schemeClr val="accent3"/>
                </a:solidFill>
                <a:latin typeface="+mn-lt"/>
              </a:defRPr>
            </a:lvl1pPr>
          </a:lstStyle>
          <a:p>
            <a:pPr lvl="0" rtl="0"/>
            <a:r>
              <a:rPr lang="ru-RU" noProof="0" smtClean="0"/>
              <a:t>Образец текста</a:t>
            </a:r>
          </a:p>
        </p:txBody>
      </p:sp>
      <p:sp>
        <p:nvSpPr>
          <p:cNvPr id="12" name="Текст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9784080" cy="1737360"/>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15" name="Прямоугольник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Tree>
    <p:extLst>
      <p:ext uri="{BB962C8B-B14F-4D97-AF65-F5344CB8AC3E}">
        <p14:creationId xmlns:p14="http://schemas.microsoft.com/office/powerpoint/2010/main" val="14241479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Фотография + три раздела">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5" name="Рисунок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ru-RU" noProof="0"/>
              <a:t>Вставка изображения</a:t>
            </a:r>
          </a:p>
        </p:txBody>
      </p:sp>
      <p:sp>
        <p:nvSpPr>
          <p:cNvPr id="9" name="Текст 8">
            <a:extLst>
              <a:ext uri="{FF2B5EF4-FFF2-40B4-BE49-F238E27FC236}">
                <a16:creationId xmlns:a16="http://schemas.microsoft.com/office/drawing/2014/main" id="{FF7966C8-8738-4743-AE43-80F0C197B6C7}"/>
              </a:ext>
            </a:extLst>
          </p:cNvPr>
          <p:cNvSpPr>
            <a:spLocks noGrp="1"/>
          </p:cNvSpPr>
          <p:nvPr>
            <p:ph type="body" sz="quarter" idx="14"/>
          </p:nvPr>
        </p:nvSpPr>
        <p:spPr>
          <a:xfrm>
            <a:off x="735240" y="3802065"/>
            <a:ext cx="2820761" cy="334508"/>
          </a:xfrm>
        </p:spPr>
        <p:txBody>
          <a:bodyPr rtlCol="0">
            <a:noAutofit/>
          </a:bodyPr>
          <a:lstStyle>
            <a:lvl1pPr marL="0" indent="0" algn="ctr">
              <a:buNone/>
              <a:defRPr sz="1600" b="1">
                <a:solidFill>
                  <a:schemeClr val="accent6"/>
                </a:solidFill>
                <a:latin typeface="+mn-lt"/>
              </a:defRPr>
            </a:lvl1pPr>
          </a:lstStyle>
          <a:p>
            <a:pPr lvl="0" rtl="0"/>
            <a:r>
              <a:rPr lang="ru-RU" noProof="0" smtClean="0"/>
              <a:t>Образец текста</a:t>
            </a:r>
          </a:p>
        </p:txBody>
      </p:sp>
      <p:sp>
        <p:nvSpPr>
          <p:cNvPr id="10" name="Текст 8">
            <a:extLst>
              <a:ext uri="{FF2B5EF4-FFF2-40B4-BE49-F238E27FC236}">
                <a16:creationId xmlns:a16="http://schemas.microsoft.com/office/drawing/2014/main" id="{3F93C618-7612-42AB-B890-45E85BD492F4}"/>
              </a:ext>
            </a:extLst>
          </p:cNvPr>
          <p:cNvSpPr>
            <a:spLocks noGrp="1"/>
          </p:cNvSpPr>
          <p:nvPr>
            <p:ph type="body" sz="quarter" idx="15"/>
          </p:nvPr>
        </p:nvSpPr>
        <p:spPr>
          <a:xfrm>
            <a:off x="4623026" y="3802065"/>
            <a:ext cx="2820761" cy="334508"/>
          </a:xfrm>
        </p:spPr>
        <p:txBody>
          <a:bodyPr rtlCol="0">
            <a:noAutofit/>
          </a:bodyPr>
          <a:lstStyle>
            <a:lvl1pPr marL="0" indent="0" algn="ctr">
              <a:buNone/>
              <a:defRPr sz="1600" b="1">
                <a:solidFill>
                  <a:schemeClr val="accent3"/>
                </a:solidFill>
                <a:latin typeface="+mn-lt"/>
              </a:defRPr>
            </a:lvl1pPr>
          </a:lstStyle>
          <a:p>
            <a:pPr lvl="0" rtl="0"/>
            <a:r>
              <a:rPr lang="ru-RU" noProof="0" smtClean="0"/>
              <a:t>Образец текста</a:t>
            </a:r>
          </a:p>
        </p:txBody>
      </p:sp>
      <p:sp>
        <p:nvSpPr>
          <p:cNvPr id="11" name="Текст 8">
            <a:extLst>
              <a:ext uri="{FF2B5EF4-FFF2-40B4-BE49-F238E27FC236}">
                <a16:creationId xmlns:a16="http://schemas.microsoft.com/office/drawing/2014/main" id="{08664829-F6FB-4E31-BF5C-C895ADF2BA7F}"/>
              </a:ext>
            </a:extLst>
          </p:cNvPr>
          <p:cNvSpPr>
            <a:spLocks noGrp="1"/>
          </p:cNvSpPr>
          <p:nvPr>
            <p:ph type="body" sz="quarter" idx="16"/>
          </p:nvPr>
        </p:nvSpPr>
        <p:spPr>
          <a:xfrm>
            <a:off x="8635999" y="3802065"/>
            <a:ext cx="2820761" cy="334508"/>
          </a:xfrm>
        </p:spPr>
        <p:txBody>
          <a:bodyPr rtlCol="0">
            <a:noAutofit/>
          </a:bodyPr>
          <a:lstStyle>
            <a:lvl1pPr marL="0" indent="0" algn="ctr">
              <a:buNone/>
              <a:defRPr sz="1600" b="1">
                <a:solidFill>
                  <a:schemeClr val="accent5">
                    <a:lumMod val="75000"/>
                  </a:schemeClr>
                </a:solidFill>
                <a:latin typeface="+mn-lt"/>
              </a:defRPr>
            </a:lvl1pPr>
          </a:lstStyle>
          <a:p>
            <a:pPr lvl="0" rtl="0"/>
            <a:r>
              <a:rPr lang="ru-RU" noProof="0" smtClean="0"/>
              <a:t>Образец текста</a:t>
            </a:r>
          </a:p>
        </p:txBody>
      </p:sp>
      <p:sp>
        <p:nvSpPr>
          <p:cNvPr id="12" name="Текст 8">
            <a:extLst>
              <a:ext uri="{FF2B5EF4-FFF2-40B4-BE49-F238E27FC236}">
                <a16:creationId xmlns:a16="http://schemas.microsoft.com/office/drawing/2014/main" id="{B1885C44-356C-410C-B697-9BA0E2858222}"/>
              </a:ext>
            </a:extLst>
          </p:cNvPr>
          <p:cNvSpPr>
            <a:spLocks noGrp="1"/>
          </p:cNvSpPr>
          <p:nvPr>
            <p:ph type="body" sz="quarter" idx="17"/>
          </p:nvPr>
        </p:nvSpPr>
        <p:spPr>
          <a:xfrm>
            <a:off x="735240"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13" name="Текст 8">
            <a:extLst>
              <a:ext uri="{FF2B5EF4-FFF2-40B4-BE49-F238E27FC236}">
                <a16:creationId xmlns:a16="http://schemas.microsoft.com/office/drawing/2014/main" id="{464BC696-49A6-4328-BB42-5566BAC00F80}"/>
              </a:ext>
            </a:extLst>
          </p:cNvPr>
          <p:cNvSpPr>
            <a:spLocks noGrp="1"/>
          </p:cNvSpPr>
          <p:nvPr>
            <p:ph type="body" sz="quarter" idx="18"/>
          </p:nvPr>
        </p:nvSpPr>
        <p:spPr>
          <a:xfrm>
            <a:off x="4623026"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14" name="Текст 8">
            <a:extLst>
              <a:ext uri="{FF2B5EF4-FFF2-40B4-BE49-F238E27FC236}">
                <a16:creationId xmlns:a16="http://schemas.microsoft.com/office/drawing/2014/main" id="{7E9E558E-F7EF-4347-AD3C-FDB2A9BCF618}"/>
              </a:ext>
            </a:extLst>
          </p:cNvPr>
          <p:cNvSpPr>
            <a:spLocks noGrp="1"/>
          </p:cNvSpPr>
          <p:nvPr>
            <p:ph type="body" sz="quarter" idx="19"/>
          </p:nvPr>
        </p:nvSpPr>
        <p:spPr>
          <a:xfrm>
            <a:off x="8635999" y="4294303"/>
            <a:ext cx="2820761" cy="1496898"/>
          </a:xfrm>
        </p:spPr>
        <p:txBody>
          <a:bodyPr rtlCol="0">
            <a:noAutofit/>
          </a:bodyPr>
          <a:lstStyle>
            <a:lvl1pPr marL="0" indent="0" algn="l">
              <a:spcAft>
                <a:spcPts val="600"/>
              </a:spcAft>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3" name="Заголовок 2">
            <a:extLst>
              <a:ext uri="{FF2B5EF4-FFF2-40B4-BE49-F238E27FC236}">
                <a16:creationId xmlns:a16="http://schemas.microsoft.com/office/drawing/2014/main" id="{B9AD2AC4-32E8-BC46-848C-BEA37118CB63}"/>
              </a:ext>
            </a:extLst>
          </p:cNvPr>
          <p:cNvSpPr>
            <a:spLocks noGrp="1"/>
          </p:cNvSpPr>
          <p:nvPr>
            <p:ph type="title"/>
          </p:nvPr>
        </p:nvSpPr>
        <p:spPr/>
        <p:txBody>
          <a:bodyPr rtlCol="0"/>
          <a:lstStyle/>
          <a:p>
            <a:pPr rtl="0"/>
            <a:r>
              <a:rPr lang="ru-RU" noProof="0" smtClean="0"/>
              <a:t>Образец заголовка</a:t>
            </a:r>
            <a:endParaRPr lang="ru-RU" noProof="0"/>
          </a:p>
        </p:txBody>
      </p:sp>
    </p:spTree>
    <p:extLst>
      <p:ext uri="{BB962C8B-B14F-4D97-AF65-F5344CB8AC3E}">
        <p14:creationId xmlns:p14="http://schemas.microsoft.com/office/powerpoint/2010/main" val="25544819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Фотография на половину страницы и текст">
    <p:spTree>
      <p:nvGrpSpPr>
        <p:cNvPr id="1" name=""/>
        <p:cNvGrpSpPr/>
        <p:nvPr/>
      </p:nvGrpSpPr>
      <p:grpSpPr>
        <a:xfrm>
          <a:off x="0" y="0"/>
          <a:ext cx="0" cy="0"/>
          <a:chOff x="0" y="0"/>
          <a:chExt cx="0" cy="0"/>
        </a:xfrm>
      </p:grpSpPr>
      <p:sp>
        <p:nvSpPr>
          <p:cNvPr id="11" name="Рисунок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ru-RU" noProof="0"/>
              <a:t>Вставка изображения</a:t>
            </a:r>
          </a:p>
        </p:txBody>
      </p:sp>
      <p:sp>
        <p:nvSpPr>
          <p:cNvPr id="2" name="Заголовок 1">
            <a:extLst>
              <a:ext uri="{FF2B5EF4-FFF2-40B4-BE49-F238E27FC236}">
                <a16:creationId xmlns:a16="http://schemas.microsoft.com/office/drawing/2014/main" id="{8EDEB162-E699-464C-B2EE-136D517A9B8B}"/>
              </a:ext>
            </a:extLst>
          </p:cNvPr>
          <p:cNvSpPr>
            <a:spLocks noGrp="1"/>
          </p:cNvSpPr>
          <p:nvPr>
            <p:ph type="title"/>
          </p:nvPr>
        </p:nvSpPr>
        <p:spPr>
          <a:xfrm>
            <a:off x="446314" y="743075"/>
            <a:ext cx="5170715" cy="590931"/>
          </a:xfrm>
        </p:spPr>
        <p:txBody>
          <a:bodyPr vert="horz" wrap="square" lIns="91440" tIns="45720" rIns="91440" bIns="45720" rtlCol="0" anchor="ctr">
            <a:spAutoFit/>
          </a:bodyPr>
          <a:lstStyle>
            <a:lvl1pPr>
              <a:defRPr lang="en-GB" sz="3600" spc="-60" dirty="0"/>
            </a:lvl1pPr>
          </a:lstStyle>
          <a:p>
            <a:pPr lvl="0" rtl="0"/>
            <a:r>
              <a:rPr lang="ru-RU" noProof="0" smtClean="0"/>
              <a:t>Образец заголовка</a:t>
            </a:r>
            <a:endParaRPr lang="ru-RU" noProof="0"/>
          </a:p>
        </p:txBody>
      </p:sp>
      <p:sp>
        <p:nvSpPr>
          <p:cNvPr id="9" name="Текст 8">
            <a:extLst>
              <a:ext uri="{FF2B5EF4-FFF2-40B4-BE49-F238E27FC236}">
                <a16:creationId xmlns:a16="http://schemas.microsoft.com/office/drawing/2014/main" id="{FF7966C8-8738-4743-AE43-80F0C197B6C7}"/>
              </a:ext>
            </a:extLst>
          </p:cNvPr>
          <p:cNvSpPr>
            <a:spLocks noGrp="1"/>
          </p:cNvSpPr>
          <p:nvPr>
            <p:ph type="body" sz="quarter" idx="14"/>
          </p:nvPr>
        </p:nvSpPr>
        <p:spPr>
          <a:xfrm>
            <a:off x="571499" y="2061165"/>
            <a:ext cx="5045529" cy="334508"/>
          </a:xfrm>
        </p:spPr>
        <p:txBody>
          <a:bodyPr rtlCol="0">
            <a:noAutofit/>
          </a:bodyPr>
          <a:lstStyle>
            <a:lvl1pPr marL="0" indent="0" algn="l">
              <a:buNone/>
              <a:defRPr sz="1600" b="1">
                <a:solidFill>
                  <a:schemeClr val="accent3"/>
                </a:solidFill>
                <a:latin typeface="+mn-lt"/>
              </a:defRPr>
            </a:lvl1pPr>
          </a:lstStyle>
          <a:p>
            <a:pPr lvl="0" rtl="0"/>
            <a:r>
              <a:rPr lang="ru-RU" noProof="0" smtClean="0"/>
              <a:t>Образец текста</a:t>
            </a:r>
          </a:p>
        </p:txBody>
      </p:sp>
      <p:sp>
        <p:nvSpPr>
          <p:cNvPr id="12" name="Текст 8">
            <a:extLst>
              <a:ext uri="{FF2B5EF4-FFF2-40B4-BE49-F238E27FC236}">
                <a16:creationId xmlns:a16="http://schemas.microsoft.com/office/drawing/2014/main" id="{B1885C44-356C-410C-B697-9BA0E2858222}"/>
              </a:ext>
            </a:extLst>
          </p:cNvPr>
          <p:cNvSpPr>
            <a:spLocks noGrp="1"/>
          </p:cNvSpPr>
          <p:nvPr>
            <p:ph type="body" sz="quarter" idx="17"/>
          </p:nvPr>
        </p:nvSpPr>
        <p:spPr>
          <a:xfrm>
            <a:off x="571499" y="2708227"/>
            <a:ext cx="5045529"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8" name="Прямоугольник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0" name="Номер слайда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Tree>
    <p:extLst>
      <p:ext uri="{BB962C8B-B14F-4D97-AF65-F5344CB8AC3E}">
        <p14:creationId xmlns:p14="http://schemas.microsoft.com/office/powerpoint/2010/main" val="20438724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Блок-схема: Документ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sp>
        <p:nvSpPr>
          <p:cNvPr id="3" name="Подзаголовок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rtl="0"/>
            <a:r>
              <a:rPr lang="ru-RU" noProof="0"/>
              <a:t>Подзаголовок</a:t>
            </a:r>
          </a:p>
        </p:txBody>
      </p:sp>
      <p:sp>
        <p:nvSpPr>
          <p:cNvPr id="2" name="Заголовок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ru-RU" noProof="0"/>
              <a:t>Заголовок</a:t>
            </a:r>
          </a:p>
        </p:txBody>
      </p:sp>
      <p:sp>
        <p:nvSpPr>
          <p:cNvPr id="11" name="Прямоугольник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35822404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4" name="Блок-схема: Документ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sp>
        <p:nvSpPr>
          <p:cNvPr id="2" name="Заголовок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ru-RU" noProof="0"/>
              <a:t>Заголовок раздела 1</a:t>
            </a:r>
          </a:p>
        </p:txBody>
      </p:sp>
      <p:sp>
        <p:nvSpPr>
          <p:cNvPr id="3" name="Текст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Подзаголовок</a:t>
            </a:r>
          </a:p>
        </p:txBody>
      </p:sp>
      <p:sp>
        <p:nvSpPr>
          <p:cNvPr id="13" name="Прямоугольник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рямоугольник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Номер слайда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tx1"/>
                </a:solidFill>
              </a:rPr>
              <a:pPr/>
              <a:t>‹#›</a:t>
            </a:fld>
            <a:endParaRPr lang="ru-RU" b="1" noProof="0">
              <a:solidFill>
                <a:schemeClr val="tx1"/>
              </a:solidFill>
            </a:endParaRPr>
          </a:p>
        </p:txBody>
      </p:sp>
    </p:spTree>
    <p:extLst>
      <p:ext uri="{BB962C8B-B14F-4D97-AF65-F5344CB8AC3E}">
        <p14:creationId xmlns:p14="http://schemas.microsoft.com/office/powerpoint/2010/main" val="23672193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типа содержимого">
    <p:bg>
      <p:bgPr>
        <a:solidFill>
          <a:schemeClr val="bg1">
            <a:lumMod val="95000"/>
          </a:schemeClr>
        </a:solidFill>
        <a:effectLst/>
      </p:bgPr>
    </p:bg>
    <p:spTree>
      <p:nvGrpSpPr>
        <p:cNvPr id="1" name=""/>
        <p:cNvGrpSpPr/>
        <p:nvPr/>
      </p:nvGrpSpPr>
      <p:grpSpPr>
        <a:xfrm>
          <a:off x="0" y="0"/>
          <a:ext cx="0" cy="0"/>
          <a:chOff x="0" y="0"/>
          <a:chExt cx="0" cy="0"/>
        </a:xfrm>
      </p:grpSpPr>
      <p:sp>
        <p:nvSpPr>
          <p:cNvPr id="8" name="Рамка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Прямоугольник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2" name="Номер слайда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
        <p:nvSpPr>
          <p:cNvPr id="4" name="Заголовок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ru-RU" noProof="0" smtClean="0"/>
              <a:t>Образец заголовка</a:t>
            </a:r>
            <a:endParaRPr lang="ru-RU" noProof="0"/>
          </a:p>
        </p:txBody>
      </p:sp>
      <p:sp>
        <p:nvSpPr>
          <p:cNvPr id="11" name="Объект 2">
            <a:extLst>
              <a:ext uri="{FF2B5EF4-FFF2-40B4-BE49-F238E27FC236}">
                <a16:creationId xmlns:a16="http://schemas.microsoft.com/office/drawing/2014/main" id="{758E3AAF-44AA-41E0-AE18-8B461598AD07}"/>
              </a:ext>
            </a:extLst>
          </p:cNvPr>
          <p:cNvSpPr>
            <a:spLocks noGrp="1"/>
          </p:cNvSpPr>
          <p:nvPr>
            <p:ph sz="half" idx="1"/>
          </p:nvPr>
        </p:nvSpPr>
        <p:spPr>
          <a:xfrm>
            <a:off x="446314" y="1825625"/>
            <a:ext cx="5306787"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3" name="Объект 3">
            <a:extLst>
              <a:ext uri="{FF2B5EF4-FFF2-40B4-BE49-F238E27FC236}">
                <a16:creationId xmlns:a16="http://schemas.microsoft.com/office/drawing/2014/main" id="{FC1B8B60-5429-4EF9-93D0-2CCCF562B916}"/>
              </a:ext>
            </a:extLst>
          </p:cNvPr>
          <p:cNvSpPr>
            <a:spLocks noGrp="1"/>
          </p:cNvSpPr>
          <p:nvPr>
            <p:ph sz="half" idx="2"/>
          </p:nvPr>
        </p:nvSpPr>
        <p:spPr>
          <a:xfrm>
            <a:off x="6438900" y="1825625"/>
            <a:ext cx="518160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36947009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bg>
      <p:bgPr>
        <a:solidFill>
          <a:schemeClr val="bg1">
            <a:lumMod val="95000"/>
          </a:schemeClr>
        </a:solidFill>
        <a:effectLst/>
      </p:bgPr>
    </p:bg>
    <p:spTree>
      <p:nvGrpSpPr>
        <p:cNvPr id="1" name=""/>
        <p:cNvGrpSpPr/>
        <p:nvPr/>
      </p:nvGrpSpPr>
      <p:grpSpPr>
        <a:xfrm>
          <a:off x="0" y="0"/>
          <a:ext cx="0" cy="0"/>
          <a:chOff x="0" y="0"/>
          <a:chExt cx="0" cy="0"/>
        </a:xfrm>
      </p:grpSpPr>
      <p:sp>
        <p:nvSpPr>
          <p:cNvPr id="8" name="Рамка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Прямоугольник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2" name="Номер слайда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
        <p:nvSpPr>
          <p:cNvPr id="4" name="Заголовок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p>
            <a:pPr rtl="0"/>
            <a:r>
              <a:rPr lang="ru-RU" noProof="0" smtClean="0"/>
              <a:t>Образец заголовка</a:t>
            </a:r>
            <a:endParaRPr lang="ru-RU" noProof="0"/>
          </a:p>
        </p:txBody>
      </p:sp>
      <p:sp>
        <p:nvSpPr>
          <p:cNvPr id="15" name="Текст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6" name="Объект 2">
            <a:extLst>
              <a:ext uri="{FF2B5EF4-FFF2-40B4-BE49-F238E27FC236}">
                <a16:creationId xmlns:a16="http://schemas.microsoft.com/office/drawing/2014/main" id="{B43535EE-90E2-422C-B7AC-4D346E8D6E04}"/>
              </a:ext>
            </a:extLst>
          </p:cNvPr>
          <p:cNvSpPr>
            <a:spLocks noGrp="1"/>
          </p:cNvSpPr>
          <p:nvPr>
            <p:ph idx="1"/>
          </p:nvPr>
        </p:nvSpPr>
        <p:spPr>
          <a:xfrm>
            <a:off x="5183188" y="500215"/>
            <a:ext cx="6172200" cy="5368773"/>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41764241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bg>
      <p:bgPr>
        <a:solidFill>
          <a:schemeClr val="bg1">
            <a:lumMod val="95000"/>
          </a:schemeClr>
        </a:solidFill>
        <a:effectLst/>
      </p:bgPr>
    </p:bg>
    <p:spTree>
      <p:nvGrpSpPr>
        <p:cNvPr id="1" name=""/>
        <p:cNvGrpSpPr/>
        <p:nvPr/>
      </p:nvGrpSpPr>
      <p:grpSpPr>
        <a:xfrm>
          <a:off x="0" y="0"/>
          <a:ext cx="0" cy="0"/>
          <a:chOff x="0" y="0"/>
          <a:chExt cx="0" cy="0"/>
        </a:xfrm>
      </p:grpSpPr>
      <p:sp>
        <p:nvSpPr>
          <p:cNvPr id="8" name="Рамка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Прямоугольник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2" name="Номер слайда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
        <p:nvSpPr>
          <p:cNvPr id="4" name="Заголовок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rtlCol="0"/>
          <a:lstStyle/>
          <a:p>
            <a:pPr rtl="0"/>
            <a:r>
              <a:rPr lang="ru-RU" noProof="0" smtClean="0"/>
              <a:t>Образец заголовка</a:t>
            </a:r>
            <a:endParaRPr lang="ru-RU" noProof="0"/>
          </a:p>
        </p:txBody>
      </p:sp>
      <p:sp>
        <p:nvSpPr>
          <p:cNvPr id="15" name="Текст 3">
            <a:extLst>
              <a:ext uri="{FF2B5EF4-FFF2-40B4-BE49-F238E27FC236}">
                <a16:creationId xmlns:a16="http://schemas.microsoft.com/office/drawing/2014/main" id="{9B6692B7-0F8A-4381-96B4-5F358BFD1E9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1" name="Рисунок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a:p>
        </p:txBody>
      </p:sp>
    </p:spTree>
    <p:extLst>
      <p:ext uri="{BB962C8B-B14F-4D97-AF65-F5344CB8AC3E}">
        <p14:creationId xmlns:p14="http://schemas.microsoft.com/office/powerpoint/2010/main" val="16409964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Слайд с цитатами">
    <p:spTree>
      <p:nvGrpSpPr>
        <p:cNvPr id="1" name=""/>
        <p:cNvGrpSpPr/>
        <p:nvPr/>
      </p:nvGrpSpPr>
      <p:grpSpPr>
        <a:xfrm>
          <a:off x="0" y="0"/>
          <a:ext cx="0" cy="0"/>
          <a:chOff x="0" y="0"/>
          <a:chExt cx="0" cy="0"/>
        </a:xfrm>
      </p:grpSpPr>
      <p:sp>
        <p:nvSpPr>
          <p:cNvPr id="4" name="Рисунок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ru-RU" noProof="0"/>
              <a:t>Вставка изображения</a:t>
            </a:r>
          </a:p>
        </p:txBody>
      </p:sp>
      <p:sp>
        <p:nvSpPr>
          <p:cNvPr id="7" name="Текст 6">
            <a:extLst>
              <a:ext uri="{FF2B5EF4-FFF2-40B4-BE49-F238E27FC236}">
                <a16:creationId xmlns:a16="http://schemas.microsoft.com/office/drawing/2014/main" id="{E4DAD220-8CE3-4FF4-957A-1E24442C6565}"/>
              </a:ext>
            </a:extLst>
          </p:cNvPr>
          <p:cNvSpPr>
            <a:spLocks noGrp="1"/>
          </p:cNvSpPr>
          <p:nvPr>
            <p:ph type="body" sz="quarter" idx="14"/>
          </p:nvPr>
        </p:nvSpPr>
        <p:spPr>
          <a:xfrm>
            <a:off x="1587500" y="4022725"/>
            <a:ext cx="10033000" cy="1236236"/>
          </a:xfrm>
          <a:solidFill>
            <a:schemeClr val="tx1">
              <a:alpha val="68000"/>
            </a:schemeClr>
          </a:solidFill>
        </p:spPr>
        <p:txBody>
          <a:bodyPr lIns="274320" tIns="274320" rIns="274320" bIns="274320" rtlCol="0" anchor="ctr">
            <a:spAutoFit/>
          </a:bodyPr>
          <a:lstStyle>
            <a:lvl1pPr marL="0" indent="0">
              <a:lnSpc>
                <a:spcPct val="100000"/>
              </a:lnSpc>
              <a:buNone/>
              <a:defRPr sz="1800" b="0">
                <a:solidFill>
                  <a:schemeClr val="bg1"/>
                </a:solidFill>
              </a:defRPr>
            </a:lvl1pPr>
          </a:lstStyle>
          <a:p>
            <a:pPr lvl="0" rtl="0"/>
            <a:r>
              <a:rPr lang="ru-RU" noProof="0" smtClean="0"/>
              <a:t>Образец текста</a:t>
            </a:r>
          </a:p>
          <a:p>
            <a:pPr lvl="1" rtl="0"/>
            <a:r>
              <a:rPr lang="ru-RU" noProof="0" smtClean="0"/>
              <a:t>Второй уровень</a:t>
            </a:r>
          </a:p>
        </p:txBody>
      </p:sp>
      <p:sp>
        <p:nvSpPr>
          <p:cNvPr id="8" name="Текст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rtlCol="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rtl="0"/>
            <a:r>
              <a:rPr lang="ru-RU" noProof="0"/>
              <a:t>"</a:t>
            </a:r>
          </a:p>
        </p:txBody>
      </p:sp>
      <p:sp>
        <p:nvSpPr>
          <p:cNvPr id="9" name="Рамка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0" name="Прямоугольник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1" name="Номер слайда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
        <p:nvSpPr>
          <p:cNvPr id="2" name="Заголовок 1">
            <a:extLst>
              <a:ext uri="{FF2B5EF4-FFF2-40B4-BE49-F238E27FC236}">
                <a16:creationId xmlns:a16="http://schemas.microsoft.com/office/drawing/2014/main" id="{50E81040-AE93-4763-96F3-062F0F2D8F14}"/>
              </a:ext>
            </a:extLst>
          </p:cNvPr>
          <p:cNvSpPr>
            <a:spLocks noGrp="1"/>
          </p:cNvSpPr>
          <p:nvPr>
            <p:ph type="title"/>
          </p:nvPr>
        </p:nvSpPr>
        <p:spPr/>
        <p:txBody>
          <a:bodyPr rtlCol="0"/>
          <a:lstStyle/>
          <a:p>
            <a:pPr rtl="0"/>
            <a:r>
              <a:rPr lang="ru-RU" noProof="0" smtClean="0"/>
              <a:t>Образец заголовка</a:t>
            </a:r>
            <a:endParaRPr lang="ru-RU" noProof="0"/>
          </a:p>
        </p:txBody>
      </p:sp>
    </p:spTree>
    <p:extLst>
      <p:ext uri="{BB962C8B-B14F-4D97-AF65-F5344CB8AC3E}">
        <p14:creationId xmlns:p14="http://schemas.microsoft.com/office/powerpoint/2010/main" val="20701439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2 с изображением">
    <p:spTree>
      <p:nvGrpSpPr>
        <p:cNvPr id="1" name=""/>
        <p:cNvGrpSpPr/>
        <p:nvPr/>
      </p:nvGrpSpPr>
      <p:grpSpPr>
        <a:xfrm>
          <a:off x="0" y="0"/>
          <a:ext cx="0" cy="0"/>
          <a:chOff x="0" y="0"/>
          <a:chExt cx="0" cy="0"/>
        </a:xfrm>
      </p:grpSpPr>
      <p:sp>
        <p:nvSpPr>
          <p:cNvPr id="5" name="Рисунок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ru-RU" noProof="0"/>
              <a:t>Вставка изображения</a:t>
            </a:r>
          </a:p>
        </p:txBody>
      </p:sp>
      <p:sp>
        <p:nvSpPr>
          <p:cNvPr id="3" name="Подзаголовок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rtl="0"/>
            <a:r>
              <a:rPr lang="ru-RU" noProof="0"/>
              <a:t>Подзаголовок</a:t>
            </a:r>
          </a:p>
        </p:txBody>
      </p:sp>
      <p:sp>
        <p:nvSpPr>
          <p:cNvPr id="2" name="Заголовок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rtl="0"/>
            <a:r>
              <a:rPr lang="ru-RU" noProof="0"/>
              <a:t>Заголовок</a:t>
            </a:r>
          </a:p>
        </p:txBody>
      </p:sp>
      <p:sp>
        <p:nvSpPr>
          <p:cNvPr id="11" name="Прямоугольник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Прямоугольник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solidFill>
            </a:endParaRPr>
          </a:p>
        </p:txBody>
      </p:sp>
    </p:spTree>
    <p:extLst>
      <p:ext uri="{BB962C8B-B14F-4D97-AF65-F5344CB8AC3E}">
        <p14:creationId xmlns:p14="http://schemas.microsoft.com/office/powerpoint/2010/main" val="35397571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Слайд с благодарственным текстом">
    <p:spTree>
      <p:nvGrpSpPr>
        <p:cNvPr id="1" name=""/>
        <p:cNvGrpSpPr/>
        <p:nvPr/>
      </p:nvGrpSpPr>
      <p:grpSpPr>
        <a:xfrm>
          <a:off x="0" y="0"/>
          <a:ext cx="0" cy="0"/>
          <a:chOff x="0" y="0"/>
          <a:chExt cx="0" cy="0"/>
        </a:xfrm>
      </p:grpSpPr>
      <p:sp>
        <p:nvSpPr>
          <p:cNvPr id="9" name="Рисунок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rtl="0"/>
            <a:r>
              <a:rPr lang="ru-RU" noProof="0"/>
              <a:t>Добавить изображение</a:t>
            </a:r>
          </a:p>
        </p:txBody>
      </p:sp>
      <p:sp>
        <p:nvSpPr>
          <p:cNvPr id="2" name="Заголовок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rtl="0"/>
            <a:r>
              <a:rPr lang="ru-RU" noProof="0"/>
              <a:t>Спасибо!</a:t>
            </a:r>
          </a:p>
        </p:txBody>
      </p:sp>
    </p:spTree>
    <p:extLst>
      <p:ext uri="{BB962C8B-B14F-4D97-AF65-F5344CB8AC3E}">
        <p14:creationId xmlns:p14="http://schemas.microsoft.com/office/powerpoint/2010/main" val="7341928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1">
    <p:spTree>
      <p:nvGrpSpPr>
        <p:cNvPr id="1" name=""/>
        <p:cNvGrpSpPr/>
        <p:nvPr/>
      </p:nvGrpSpPr>
      <p:grpSpPr>
        <a:xfrm>
          <a:off x="0" y="0"/>
          <a:ext cx="0" cy="0"/>
          <a:chOff x="0" y="0"/>
          <a:chExt cx="0" cy="0"/>
        </a:xfrm>
      </p:grpSpPr>
      <p:sp>
        <p:nvSpPr>
          <p:cNvPr id="12" name="Полилиния: Фигура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1" name="Рисунок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rtl="0"/>
            <a:r>
              <a:rPr lang="ru-RU" noProof="0"/>
              <a:t>Вставка изображения</a:t>
            </a:r>
          </a:p>
        </p:txBody>
      </p:sp>
      <p:sp>
        <p:nvSpPr>
          <p:cNvPr id="2" name="Заголовок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rtlCol="0" anchor="t">
            <a:noAutofit/>
          </a:bodyPr>
          <a:lstStyle>
            <a:lvl1pPr>
              <a:defRPr sz="4800" spc="-150">
                <a:solidFill>
                  <a:schemeClr val="tx1">
                    <a:lumMod val="75000"/>
                    <a:lumOff val="25000"/>
                  </a:schemeClr>
                </a:solidFill>
              </a:defRPr>
            </a:lvl1pPr>
          </a:lstStyle>
          <a:p>
            <a:pPr rtl="0"/>
            <a:r>
              <a:rPr lang="ru-RU" noProof="0"/>
              <a:t>Заголовок раздела 1</a:t>
            </a:r>
          </a:p>
        </p:txBody>
      </p:sp>
      <p:sp>
        <p:nvSpPr>
          <p:cNvPr id="3" name="Текст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rtlCol="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Подзаголовок</a:t>
            </a:r>
          </a:p>
        </p:txBody>
      </p:sp>
      <p:sp>
        <p:nvSpPr>
          <p:cNvPr id="13" name="Прямоугольник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8" name="Прямоугольник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Номер слайда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Tree>
    <p:extLst>
      <p:ext uri="{BB962C8B-B14F-4D97-AF65-F5344CB8AC3E}">
        <p14:creationId xmlns:p14="http://schemas.microsoft.com/office/powerpoint/2010/main" val="3839139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2">
    <p:spTree>
      <p:nvGrpSpPr>
        <p:cNvPr id="1" name=""/>
        <p:cNvGrpSpPr/>
        <p:nvPr/>
      </p:nvGrpSpPr>
      <p:grpSpPr>
        <a:xfrm>
          <a:off x="0" y="0"/>
          <a:ext cx="0" cy="0"/>
          <a:chOff x="0" y="0"/>
          <a:chExt cx="0" cy="0"/>
        </a:xfrm>
      </p:grpSpPr>
      <p:sp>
        <p:nvSpPr>
          <p:cNvPr id="7" name="Рисунок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rtl="0"/>
            <a:r>
              <a:rPr lang="ru-RU" noProof="0"/>
              <a:t>Вставка изображения</a:t>
            </a:r>
          </a:p>
        </p:txBody>
      </p:sp>
      <p:sp>
        <p:nvSpPr>
          <p:cNvPr id="2" name="Заголовок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rtlCol="0" anchor="b">
            <a:noAutofit/>
          </a:bodyPr>
          <a:lstStyle>
            <a:lvl1pPr>
              <a:defRPr sz="4800" spc="-150">
                <a:solidFill>
                  <a:schemeClr val="bg1"/>
                </a:solidFill>
              </a:defRPr>
            </a:lvl1pPr>
          </a:lstStyle>
          <a:p>
            <a:pPr rtl="0"/>
            <a:r>
              <a:rPr lang="ru-RU" noProof="0"/>
              <a:t>Заголовок раздела 2</a:t>
            </a:r>
          </a:p>
        </p:txBody>
      </p:sp>
      <p:sp>
        <p:nvSpPr>
          <p:cNvPr id="3" name="Текст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rtlCol="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Подзаголовок</a:t>
            </a:r>
          </a:p>
        </p:txBody>
      </p:sp>
      <p:sp>
        <p:nvSpPr>
          <p:cNvPr id="8" name="Прямоугольник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Номер слайда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Tree>
    <p:extLst>
      <p:ext uri="{BB962C8B-B14F-4D97-AF65-F5344CB8AC3E}">
        <p14:creationId xmlns:p14="http://schemas.microsoft.com/office/powerpoint/2010/main" val="15470558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solidFill>
          <a:schemeClr val="bg1">
            <a:lumMod val="95000"/>
          </a:schemeClr>
        </a:solidFill>
        <a:effectLst/>
      </p:bgPr>
    </p:bg>
    <p:spTree>
      <p:nvGrpSpPr>
        <p:cNvPr id="1" name=""/>
        <p:cNvGrpSpPr/>
        <p:nvPr/>
      </p:nvGrpSpPr>
      <p:grpSpPr>
        <a:xfrm>
          <a:off x="0" y="0"/>
          <a:ext cx="0" cy="0"/>
          <a:chOff x="0" y="0"/>
          <a:chExt cx="0" cy="0"/>
        </a:xfrm>
      </p:grpSpPr>
      <p:sp>
        <p:nvSpPr>
          <p:cNvPr id="8" name="Рамка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Прямоугольник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2" name="Номер слайда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
        <p:nvSpPr>
          <p:cNvPr id="4" name="Заголовок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ru-RU" noProof="0" smtClean="0"/>
              <a:t>Образец заголовка</a:t>
            </a:r>
            <a:endParaRPr lang="ru-RU" noProof="0"/>
          </a:p>
        </p:txBody>
      </p:sp>
      <p:sp>
        <p:nvSpPr>
          <p:cNvPr id="10" name="Объект 2">
            <a:extLst>
              <a:ext uri="{FF2B5EF4-FFF2-40B4-BE49-F238E27FC236}">
                <a16:creationId xmlns:a16="http://schemas.microsoft.com/office/drawing/2014/main" id="{3B7F86AE-7774-0B40-8944-DF91C77B02F3}"/>
              </a:ext>
            </a:extLst>
          </p:cNvPr>
          <p:cNvSpPr>
            <a:spLocks noGrp="1"/>
          </p:cNvSpPr>
          <p:nvPr>
            <p:ph idx="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p:txBody>
      </p:sp>
    </p:spTree>
    <p:extLst>
      <p:ext uri="{BB962C8B-B14F-4D97-AF65-F5344CB8AC3E}">
        <p14:creationId xmlns:p14="http://schemas.microsoft.com/office/powerpoint/2010/main" val="6301253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содержимое (белый цв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rtl="0"/>
            <a:r>
              <a:rPr lang="ru-RU" noProof="0" smtClean="0"/>
              <a:t>Образец заголовка</a:t>
            </a:r>
            <a:endParaRPr lang="ru-RU" noProof="0"/>
          </a:p>
        </p:txBody>
      </p:sp>
      <p:sp>
        <p:nvSpPr>
          <p:cNvPr id="3" name="Объект 2">
            <a:extLst>
              <a:ext uri="{FF2B5EF4-FFF2-40B4-BE49-F238E27FC236}">
                <a16:creationId xmlns:a16="http://schemas.microsoft.com/office/drawing/2014/main" id="{72618346-1C0B-46DB-AAA6-71C865DE85FE}"/>
              </a:ext>
            </a:extLst>
          </p:cNvPr>
          <p:cNvSpPr>
            <a:spLocks noGrp="1"/>
          </p:cNvSpPr>
          <p:nvPr>
            <p:ph idx="1"/>
          </p:nvPr>
        </p:nvSpPr>
        <p:spPr>
          <a:xfrm>
            <a:off x="446315" y="1463040"/>
            <a:ext cx="8030935" cy="4770098"/>
          </a:xfrm>
        </p:spPr>
        <p:txBody>
          <a:bodyPr rtlCol="0">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Tree>
    <p:extLst>
      <p:ext uri="{BB962C8B-B14F-4D97-AF65-F5344CB8AC3E}">
        <p14:creationId xmlns:p14="http://schemas.microsoft.com/office/powerpoint/2010/main" val="10932014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3" name="Заголовок 2">
            <a:extLst>
              <a:ext uri="{FF2B5EF4-FFF2-40B4-BE49-F238E27FC236}">
                <a16:creationId xmlns:a16="http://schemas.microsoft.com/office/drawing/2014/main" id="{05328109-BF43-024A-B25B-C69E4098CFDA}"/>
              </a:ext>
            </a:extLst>
          </p:cNvPr>
          <p:cNvSpPr>
            <a:spLocks noGrp="1"/>
          </p:cNvSpPr>
          <p:nvPr>
            <p:ph type="title"/>
          </p:nvPr>
        </p:nvSpPr>
        <p:spPr/>
        <p:txBody>
          <a:bodyPr rtlCol="0"/>
          <a:lstStyle/>
          <a:p>
            <a:pPr rtl="0"/>
            <a:r>
              <a:rPr lang="ru-RU" noProof="0" smtClean="0"/>
              <a:t>Образец заголовка</a:t>
            </a:r>
            <a:endParaRPr lang="ru-RU" noProof="0"/>
          </a:p>
        </p:txBody>
      </p:sp>
    </p:spTree>
    <p:extLst>
      <p:ext uri="{BB962C8B-B14F-4D97-AF65-F5344CB8AC3E}">
        <p14:creationId xmlns:p14="http://schemas.microsoft.com/office/powerpoint/2010/main" val="2145184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равнение">
    <p:bg>
      <p:bgPr>
        <a:solidFill>
          <a:schemeClr val="bg1">
            <a:lumMod val="95000"/>
          </a:schemeClr>
        </a:solidFill>
        <a:effectLst/>
      </p:bgPr>
    </p:bg>
    <p:spTree>
      <p:nvGrpSpPr>
        <p:cNvPr id="1" name=""/>
        <p:cNvGrpSpPr/>
        <p:nvPr/>
      </p:nvGrpSpPr>
      <p:grpSpPr>
        <a:xfrm>
          <a:off x="0" y="0"/>
          <a:ext cx="0" cy="0"/>
          <a:chOff x="0" y="0"/>
          <a:chExt cx="0" cy="0"/>
        </a:xfrm>
      </p:grpSpPr>
      <p:sp>
        <p:nvSpPr>
          <p:cNvPr id="8" name="Рамка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Прямоугольник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12" name="Номер слайда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
        <p:nvSpPr>
          <p:cNvPr id="4" name="Заголовок 3">
            <a:extLst>
              <a:ext uri="{FF2B5EF4-FFF2-40B4-BE49-F238E27FC236}">
                <a16:creationId xmlns:a16="http://schemas.microsoft.com/office/drawing/2014/main" id="{00F7C607-177E-BC4B-9F1D-E0CD83EF0470}"/>
              </a:ext>
            </a:extLst>
          </p:cNvPr>
          <p:cNvSpPr>
            <a:spLocks noGrp="1"/>
          </p:cNvSpPr>
          <p:nvPr>
            <p:ph type="title"/>
          </p:nvPr>
        </p:nvSpPr>
        <p:spPr/>
        <p:txBody>
          <a:bodyPr rtlCol="0"/>
          <a:lstStyle/>
          <a:p>
            <a:pPr rtl="0"/>
            <a:r>
              <a:rPr lang="ru-RU" noProof="0" smtClean="0"/>
              <a:t>Образец заголовка</a:t>
            </a:r>
            <a:endParaRPr lang="ru-RU" noProof="0"/>
          </a:p>
        </p:txBody>
      </p:sp>
      <p:sp>
        <p:nvSpPr>
          <p:cNvPr id="16" name="Текст 4">
            <a:extLst>
              <a:ext uri="{FF2B5EF4-FFF2-40B4-BE49-F238E27FC236}">
                <a16:creationId xmlns:a16="http://schemas.microsoft.com/office/drawing/2014/main" id="{1F05F3BA-65F5-4621-807B-C8B857D01CA9}"/>
              </a:ext>
            </a:extLst>
          </p:cNvPr>
          <p:cNvSpPr>
            <a:spLocks noGrp="1"/>
          </p:cNvSpPr>
          <p:nvPr>
            <p:ph type="body" sz="quarter" idx="3"/>
          </p:nvPr>
        </p:nvSpPr>
        <p:spPr>
          <a:xfrm>
            <a:off x="6438900" y="1463346"/>
            <a:ext cx="5181600" cy="487003"/>
          </a:xfrm>
        </p:spPr>
        <p:txBody>
          <a:bodyPr rtlCol="0"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8" name="Объект 5">
            <a:extLst>
              <a:ext uri="{FF2B5EF4-FFF2-40B4-BE49-F238E27FC236}">
                <a16:creationId xmlns:a16="http://schemas.microsoft.com/office/drawing/2014/main" id="{CDF89E18-CCB2-4D69-AB77-CAB656EC211C}"/>
              </a:ext>
            </a:extLst>
          </p:cNvPr>
          <p:cNvSpPr>
            <a:spLocks noGrp="1"/>
          </p:cNvSpPr>
          <p:nvPr>
            <p:ph sz="quarter" idx="4"/>
          </p:nvPr>
        </p:nvSpPr>
        <p:spPr>
          <a:xfrm>
            <a:off x="6438898" y="2149311"/>
            <a:ext cx="5181601"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9" name="Текст 2">
            <a:extLst>
              <a:ext uri="{FF2B5EF4-FFF2-40B4-BE49-F238E27FC236}">
                <a16:creationId xmlns:a16="http://schemas.microsoft.com/office/drawing/2014/main" id="{986F9159-693C-4325-939A-8C6869B22466}"/>
              </a:ext>
            </a:extLst>
          </p:cNvPr>
          <p:cNvSpPr>
            <a:spLocks noGrp="1"/>
          </p:cNvSpPr>
          <p:nvPr>
            <p:ph type="body" idx="1"/>
          </p:nvPr>
        </p:nvSpPr>
        <p:spPr>
          <a:xfrm>
            <a:off x="446314" y="1463346"/>
            <a:ext cx="5306787" cy="487003"/>
          </a:xfrm>
        </p:spPr>
        <p:txBody>
          <a:bodyPr rtlCol="0"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0" name="Объект 3">
            <a:extLst>
              <a:ext uri="{FF2B5EF4-FFF2-40B4-BE49-F238E27FC236}">
                <a16:creationId xmlns:a16="http://schemas.microsoft.com/office/drawing/2014/main" id="{BEA361C8-0231-48E8-965E-6BB6D606C9FC}"/>
              </a:ext>
            </a:extLst>
          </p:cNvPr>
          <p:cNvSpPr>
            <a:spLocks noGrp="1"/>
          </p:cNvSpPr>
          <p:nvPr>
            <p:ph sz="half" idx="2"/>
          </p:nvPr>
        </p:nvSpPr>
        <p:spPr>
          <a:xfrm>
            <a:off x="446314" y="2149311"/>
            <a:ext cx="5306789" cy="4040352"/>
          </a:xfrm>
        </p:spPr>
        <p:txBody>
          <a:bodyPr rtlCol="0">
            <a:normAutofit/>
          </a:bodyPr>
          <a:lstStyle>
            <a:lvl1pPr>
              <a:defRPr sz="1400"/>
            </a:lvl1pPr>
            <a:lvl2pPr>
              <a:defRPr sz="1400"/>
            </a:lvl2pPr>
            <a:lvl3pPr>
              <a:defRPr sz="1400"/>
            </a:lvl3pPr>
            <a:lvl4pPr>
              <a:defRPr sz="1400"/>
            </a:lvl4pPr>
            <a:lvl5pPr>
              <a:defRPr sz="14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10159633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Белый фон для сравнения">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9" name="Текст 8">
            <a:extLst>
              <a:ext uri="{FF2B5EF4-FFF2-40B4-BE49-F238E27FC236}">
                <a16:creationId xmlns:a16="http://schemas.microsoft.com/office/drawing/2014/main" id="{FF7966C8-8738-4743-AE43-80F0C197B6C7}"/>
              </a:ext>
            </a:extLst>
          </p:cNvPr>
          <p:cNvSpPr>
            <a:spLocks noGrp="1"/>
          </p:cNvSpPr>
          <p:nvPr>
            <p:ph type="body" sz="quarter" idx="14"/>
          </p:nvPr>
        </p:nvSpPr>
        <p:spPr>
          <a:xfrm>
            <a:off x="571500" y="1509626"/>
            <a:ext cx="4900386" cy="334508"/>
          </a:xfrm>
        </p:spPr>
        <p:txBody>
          <a:bodyPr rtlCol="0">
            <a:noAutofit/>
          </a:bodyPr>
          <a:lstStyle>
            <a:lvl1pPr marL="0" indent="0" algn="l">
              <a:buNone/>
              <a:defRPr sz="1600" b="1">
                <a:solidFill>
                  <a:schemeClr val="accent3"/>
                </a:solidFill>
                <a:latin typeface="+mn-lt"/>
              </a:defRPr>
            </a:lvl1pPr>
          </a:lstStyle>
          <a:p>
            <a:pPr lvl="0" rtl="0"/>
            <a:r>
              <a:rPr lang="ru-RU" noProof="0" smtClean="0"/>
              <a:t>Образец текста</a:t>
            </a:r>
          </a:p>
        </p:txBody>
      </p:sp>
      <p:sp>
        <p:nvSpPr>
          <p:cNvPr id="10" name="Текст 8">
            <a:extLst>
              <a:ext uri="{FF2B5EF4-FFF2-40B4-BE49-F238E27FC236}">
                <a16:creationId xmlns:a16="http://schemas.microsoft.com/office/drawing/2014/main" id="{3F93C618-7612-42AB-B890-45E85BD492F4}"/>
              </a:ext>
            </a:extLst>
          </p:cNvPr>
          <p:cNvSpPr>
            <a:spLocks noGrp="1"/>
          </p:cNvSpPr>
          <p:nvPr>
            <p:ph type="body" sz="quarter" idx="15"/>
          </p:nvPr>
        </p:nvSpPr>
        <p:spPr>
          <a:xfrm>
            <a:off x="6720114" y="1509626"/>
            <a:ext cx="4900386" cy="334508"/>
          </a:xfrm>
        </p:spPr>
        <p:txBody>
          <a:bodyPr rtlCol="0">
            <a:noAutofit/>
          </a:bodyPr>
          <a:lstStyle>
            <a:lvl1pPr marL="0" indent="0" algn="l">
              <a:buNone/>
              <a:defRPr sz="1600" b="1">
                <a:solidFill>
                  <a:schemeClr val="accent6"/>
                </a:solidFill>
                <a:latin typeface="+mn-lt"/>
              </a:defRPr>
            </a:lvl1pPr>
          </a:lstStyle>
          <a:p>
            <a:pPr lvl="0" rtl="0"/>
            <a:r>
              <a:rPr lang="ru-RU" noProof="0" smtClean="0"/>
              <a:t>Образец текста</a:t>
            </a:r>
          </a:p>
        </p:txBody>
      </p:sp>
      <p:sp>
        <p:nvSpPr>
          <p:cNvPr id="12" name="Текст 8">
            <a:extLst>
              <a:ext uri="{FF2B5EF4-FFF2-40B4-BE49-F238E27FC236}">
                <a16:creationId xmlns:a16="http://schemas.microsoft.com/office/drawing/2014/main" id="{B1885C44-356C-410C-B697-9BA0E2858222}"/>
              </a:ext>
            </a:extLst>
          </p:cNvPr>
          <p:cNvSpPr>
            <a:spLocks noGrp="1"/>
          </p:cNvSpPr>
          <p:nvPr>
            <p:ph type="body" sz="quarter" idx="17"/>
          </p:nvPr>
        </p:nvSpPr>
        <p:spPr>
          <a:xfrm>
            <a:off x="571500" y="2156688"/>
            <a:ext cx="4900386"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13" name="Текст 8">
            <a:extLst>
              <a:ext uri="{FF2B5EF4-FFF2-40B4-BE49-F238E27FC236}">
                <a16:creationId xmlns:a16="http://schemas.microsoft.com/office/drawing/2014/main" id="{464BC696-49A6-4328-BB42-5566BAC00F80}"/>
              </a:ext>
            </a:extLst>
          </p:cNvPr>
          <p:cNvSpPr>
            <a:spLocks noGrp="1"/>
          </p:cNvSpPr>
          <p:nvPr>
            <p:ph type="body" sz="quarter" idx="18"/>
          </p:nvPr>
        </p:nvSpPr>
        <p:spPr>
          <a:xfrm>
            <a:off x="6720114" y="2156688"/>
            <a:ext cx="4900386" cy="3561943"/>
          </a:xfrm>
        </p:spPr>
        <p:txBody>
          <a:bodyPr rtlCol="0">
            <a:noAutofit/>
          </a:bodyPr>
          <a:lstStyle>
            <a:lvl1pPr marL="0" indent="0" algn="l">
              <a:buNone/>
              <a:defRPr sz="1400" b="0">
                <a:solidFill>
                  <a:schemeClr val="tx1">
                    <a:lumMod val="75000"/>
                    <a:lumOff val="25000"/>
                  </a:schemeClr>
                </a:solidFill>
                <a:latin typeface="+mn-lt"/>
              </a:defRPr>
            </a:lvl1pPr>
          </a:lstStyle>
          <a:p>
            <a:pPr lvl="0" rtl="0"/>
            <a:r>
              <a:rPr lang="ru-RU" noProof="0" smtClean="0"/>
              <a:t>Образец текста</a:t>
            </a:r>
          </a:p>
        </p:txBody>
      </p:sp>
      <p:sp>
        <p:nvSpPr>
          <p:cNvPr id="3" name="Заголовок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rtlCol="0"/>
          <a:lstStyle/>
          <a:p>
            <a:pPr rtl="0"/>
            <a:r>
              <a:rPr lang="ru-RU" noProof="0" smtClean="0"/>
              <a:t>Образец заголовка</a:t>
            </a:r>
            <a:endParaRPr lang="ru-RU" noProof="0"/>
          </a:p>
        </p:txBody>
      </p:sp>
    </p:spTree>
    <p:extLst>
      <p:ext uri="{BB962C8B-B14F-4D97-AF65-F5344CB8AC3E}">
        <p14:creationId xmlns:p14="http://schemas.microsoft.com/office/powerpoint/2010/main" val="14402533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rtl="0"/>
            <a:r>
              <a:rPr lang="ru-RU" noProof="0"/>
              <a:t>Образец заголовка</a:t>
            </a:r>
          </a:p>
        </p:txBody>
      </p:sp>
      <p:sp>
        <p:nvSpPr>
          <p:cNvPr id="3" name="Текст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pPr rtl="0"/>
            <a:endParaRPr lang="ru-RU" noProof="0"/>
          </a:p>
        </p:txBody>
      </p:sp>
      <p:sp>
        <p:nvSpPr>
          <p:cNvPr id="7" name="Прямоугольник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noProof="0">
              <a:solidFill>
                <a:schemeClr val="tx1"/>
              </a:solidFill>
            </a:endParaRPr>
          </a:p>
        </p:txBody>
      </p:sp>
      <p:sp>
        <p:nvSpPr>
          <p:cNvPr id="8" name="Номер слайда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noProof="0" smtClean="0">
                <a:solidFill>
                  <a:schemeClr val="bg1"/>
                </a:solidFill>
              </a:rPr>
              <a:pPr/>
              <a:t>‹#›</a:t>
            </a:fld>
            <a:endParaRPr lang="ru-RU" b="1" noProof="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1"/>
          </p:nvPr>
        </p:nvSpPr>
        <p:spPr/>
      </p:sp>
      <p:pic>
        <p:nvPicPr>
          <p:cNvPr id="6" name="Рисунок 5"/>
          <p:cNvPicPr>
            <a:picLocks noChangeAspect="1"/>
          </p:cNvPicPr>
          <p:nvPr/>
        </p:nvPicPr>
        <p:blipFill>
          <a:blip r:embed="rId2"/>
          <a:stretch>
            <a:fillRect/>
          </a:stretch>
        </p:blipFill>
        <p:spPr>
          <a:xfrm>
            <a:off x="4776717" y="1448629"/>
            <a:ext cx="1528550" cy="1239980"/>
          </a:xfrm>
          <a:prstGeom prst="rect">
            <a:avLst/>
          </a:prstGeom>
        </p:spPr>
      </p:pic>
      <p:sp>
        <p:nvSpPr>
          <p:cNvPr id="3" name="Заголовок 2"/>
          <p:cNvSpPr>
            <a:spLocks noGrp="1"/>
          </p:cNvSpPr>
          <p:nvPr>
            <p:ph type="title"/>
          </p:nvPr>
        </p:nvSpPr>
        <p:spPr>
          <a:xfrm>
            <a:off x="117567" y="109182"/>
            <a:ext cx="11952514" cy="6748818"/>
          </a:xfrm>
        </p:spPr>
        <p:txBody>
          <a:bodyPr/>
          <a:lstStyle/>
          <a:p>
            <a:endParaRPr lang="ru-RU" dirty="0"/>
          </a:p>
        </p:txBody>
      </p:sp>
      <p:sp>
        <p:nvSpPr>
          <p:cNvPr id="4" name="Текст 3"/>
          <p:cNvSpPr>
            <a:spLocks noGrp="1"/>
          </p:cNvSpPr>
          <p:nvPr>
            <p:ph type="body" idx="1"/>
          </p:nvPr>
        </p:nvSpPr>
        <p:spPr>
          <a:xfrm>
            <a:off x="10536072" y="5977719"/>
            <a:ext cx="177421" cy="177420"/>
          </a:xfrm>
        </p:spPr>
        <p:txBody>
          <a:bodyPr/>
          <a:lstStyle/>
          <a:p>
            <a:endParaRPr lang="ru-RU" dirty="0"/>
          </a:p>
        </p:txBody>
      </p:sp>
      <p:sp>
        <p:nvSpPr>
          <p:cNvPr id="5" name="TextBox 4"/>
          <p:cNvSpPr txBox="1"/>
          <p:nvPr/>
        </p:nvSpPr>
        <p:spPr>
          <a:xfrm>
            <a:off x="2524836" y="109183"/>
            <a:ext cx="7724633" cy="1354217"/>
          </a:xfrm>
          <a:prstGeom prst="rect">
            <a:avLst/>
          </a:prstGeom>
          <a:noFill/>
        </p:spPr>
        <p:txBody>
          <a:bodyPr wrap="square" rtlCol="0">
            <a:spAutoFit/>
          </a:bodyPr>
          <a:lstStyle/>
          <a:p>
            <a:r>
              <a:rPr lang="ky-KG" dirty="0" smtClean="0"/>
              <a:t>  </a:t>
            </a:r>
            <a:r>
              <a:rPr lang="ky-KG" sz="3200" b="1" i="1" dirty="0" smtClean="0">
                <a:solidFill>
                  <a:srgbClr val="C00000"/>
                </a:solidFill>
              </a:rPr>
              <a:t>Бишкек   шаары-2022                            </a:t>
            </a:r>
          </a:p>
          <a:p>
            <a:r>
              <a:rPr lang="ky-KG" sz="3200" b="1" i="1" dirty="0" smtClean="0">
                <a:solidFill>
                  <a:srgbClr val="C00000"/>
                </a:solidFill>
              </a:rPr>
              <a:t>              </a:t>
            </a:r>
            <a:r>
              <a:rPr lang="ky-KG" sz="3200" b="1" i="1" dirty="0" smtClean="0">
                <a:solidFill>
                  <a:srgbClr val="002060"/>
                </a:solidFill>
              </a:rPr>
              <a:t>№68МГсы </a:t>
            </a:r>
          </a:p>
          <a:p>
            <a:r>
              <a:rPr lang="ky-KG" dirty="0"/>
              <a:t> </a:t>
            </a:r>
            <a:r>
              <a:rPr lang="ky-KG" dirty="0" smtClean="0"/>
              <a:t>       </a:t>
            </a:r>
            <a:endParaRPr lang="ru-RU" dirty="0"/>
          </a:p>
        </p:txBody>
      </p:sp>
      <p:sp>
        <p:nvSpPr>
          <p:cNvPr id="11" name="Прямоугольник 10"/>
          <p:cNvSpPr/>
          <p:nvPr/>
        </p:nvSpPr>
        <p:spPr>
          <a:xfrm>
            <a:off x="235131" y="3056709"/>
            <a:ext cx="11129555" cy="3508653"/>
          </a:xfrm>
          <a:prstGeom prst="rect">
            <a:avLst/>
          </a:prstGeom>
        </p:spPr>
        <p:txBody>
          <a:bodyPr wrap="square">
            <a:spAutoFit/>
          </a:bodyPr>
          <a:lstStyle/>
          <a:p>
            <a:r>
              <a:rPr lang="ky-KG" sz="2800" b="1" dirty="0" smtClean="0">
                <a:solidFill>
                  <a:srgbClr val="002060"/>
                </a:solidFill>
              </a:rPr>
              <a:t>Чыгармачыл проект:</a:t>
            </a:r>
            <a:r>
              <a:rPr lang="ky-KG" sz="2800" b="1" dirty="0" smtClean="0"/>
              <a:t>  Тема:  </a:t>
            </a:r>
            <a:r>
              <a:rPr lang="ky-KG" sz="2800" b="1" dirty="0" smtClean="0">
                <a:solidFill>
                  <a:srgbClr val="C00000"/>
                </a:solidFill>
              </a:rPr>
              <a:t>Дельфиндер</a:t>
            </a:r>
            <a:endParaRPr lang="ru-RU" sz="2800" b="1" dirty="0">
              <a:solidFill>
                <a:srgbClr val="C00000"/>
              </a:solidFill>
            </a:endParaRPr>
          </a:p>
          <a:p>
            <a:r>
              <a:rPr lang="ru-RU" sz="2800" b="1" dirty="0" err="1" smtClean="0"/>
              <a:t>Даярданган</a:t>
            </a:r>
            <a:r>
              <a:rPr lang="ru-RU" sz="2800" b="1" dirty="0" smtClean="0"/>
              <a:t>: </a:t>
            </a:r>
            <a:r>
              <a:rPr lang="ru-RU" sz="2800" b="1" dirty="0" err="1" smtClean="0">
                <a:solidFill>
                  <a:srgbClr val="002060"/>
                </a:solidFill>
              </a:rPr>
              <a:t>Тыныбекова</a:t>
            </a:r>
            <a:r>
              <a:rPr lang="ru-RU" sz="2800" b="1" dirty="0" smtClean="0">
                <a:solidFill>
                  <a:srgbClr val="002060"/>
                </a:solidFill>
              </a:rPr>
              <a:t>  </a:t>
            </a:r>
            <a:r>
              <a:rPr lang="ru-RU" sz="2800" b="1" dirty="0" err="1" smtClean="0">
                <a:solidFill>
                  <a:srgbClr val="002060"/>
                </a:solidFill>
              </a:rPr>
              <a:t>Нагима</a:t>
            </a:r>
            <a:r>
              <a:rPr lang="ru-RU" sz="2800" b="1" dirty="0" smtClean="0">
                <a:solidFill>
                  <a:srgbClr val="002060"/>
                </a:solidFill>
              </a:rPr>
              <a:t> </a:t>
            </a:r>
            <a:r>
              <a:rPr lang="ru-RU" sz="2800" b="1" dirty="0" err="1" smtClean="0">
                <a:solidFill>
                  <a:srgbClr val="002060"/>
                </a:solidFill>
              </a:rPr>
              <a:t>Данировна</a:t>
            </a:r>
            <a:endParaRPr lang="ru-RU" sz="2800" b="1" dirty="0">
              <a:solidFill>
                <a:srgbClr val="002060"/>
              </a:solidFill>
            </a:endParaRPr>
          </a:p>
          <a:p>
            <a:r>
              <a:rPr lang="ru-RU" sz="2800" b="1" dirty="0" smtClean="0"/>
              <a:t> 3а5-класстын </a:t>
            </a:r>
            <a:r>
              <a:rPr lang="ru-RU" sz="2800" b="1" dirty="0" err="1" smtClean="0"/>
              <a:t>окуучусу</a:t>
            </a:r>
            <a:endParaRPr lang="ru-RU" sz="2800" b="1" dirty="0"/>
          </a:p>
          <a:p>
            <a:endParaRPr lang="ru-RU" sz="2800" b="1" dirty="0"/>
          </a:p>
          <a:p>
            <a:r>
              <a:rPr lang="ru-RU" sz="2800" b="1" dirty="0"/>
              <a:t>  </a:t>
            </a:r>
            <a:r>
              <a:rPr lang="ru-RU" sz="2800" b="1" dirty="0" smtClean="0"/>
              <a:t>Класс  </a:t>
            </a:r>
            <a:r>
              <a:rPr lang="ru-RU" sz="2800" b="1" dirty="0" err="1" smtClean="0"/>
              <a:t>жетекчиси</a:t>
            </a:r>
            <a:r>
              <a:rPr lang="ru-RU" sz="2800" b="1" dirty="0" smtClean="0"/>
              <a:t>:  </a:t>
            </a:r>
            <a:r>
              <a:rPr lang="ru-RU" sz="2800" b="1" dirty="0" smtClean="0">
                <a:solidFill>
                  <a:srgbClr val="0C596D"/>
                </a:solidFill>
              </a:rPr>
              <a:t>Ибраимова   </a:t>
            </a:r>
            <a:r>
              <a:rPr lang="ru-RU" sz="2800" b="1" dirty="0" err="1" smtClean="0">
                <a:solidFill>
                  <a:srgbClr val="0C596D"/>
                </a:solidFill>
              </a:rPr>
              <a:t>Айгуль</a:t>
            </a:r>
            <a:r>
              <a:rPr lang="ru-RU" sz="2800" b="1" dirty="0" smtClean="0">
                <a:solidFill>
                  <a:srgbClr val="0C596D"/>
                </a:solidFill>
              </a:rPr>
              <a:t> </a:t>
            </a:r>
            <a:r>
              <a:rPr lang="ru-RU" sz="2800" b="1" dirty="0" err="1" smtClean="0">
                <a:solidFill>
                  <a:srgbClr val="0C596D"/>
                </a:solidFill>
              </a:rPr>
              <a:t>Ибраимовна</a:t>
            </a:r>
            <a:endParaRPr lang="ru-RU" sz="2800" b="1" dirty="0">
              <a:solidFill>
                <a:srgbClr val="0C596D"/>
              </a:solidFill>
            </a:endParaRPr>
          </a:p>
          <a:p>
            <a:r>
              <a:rPr lang="ru-RU" sz="2800" b="1" dirty="0" smtClean="0"/>
              <a:t>  </a:t>
            </a:r>
            <a:r>
              <a:rPr lang="ky-KG" sz="2800" b="1" dirty="0" smtClean="0"/>
              <a:t>Башталгыч  класстын мугалими</a:t>
            </a:r>
            <a:endParaRPr lang="ru-RU" sz="2800" b="1" dirty="0"/>
          </a:p>
          <a:p>
            <a:endParaRPr lang="ru-RU" dirty="0"/>
          </a:p>
          <a:p>
            <a:r>
              <a:rPr lang="ru-RU" dirty="0"/>
              <a:t> </a:t>
            </a:r>
          </a:p>
          <a:p>
            <a:endParaRPr lang="ru-RU" dirty="0"/>
          </a:p>
        </p:txBody>
      </p:sp>
    </p:spTree>
    <p:extLst>
      <p:ext uri="{BB962C8B-B14F-4D97-AF65-F5344CB8AC3E}">
        <p14:creationId xmlns:p14="http://schemas.microsoft.com/office/powerpoint/2010/main" val="13407339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24FAFA63-EF73-4268-8107-6CD20923D700}"/>
              </a:ext>
            </a:extLst>
          </p:cNvPr>
          <p:cNvSpPr>
            <a:spLocks noGrp="1"/>
          </p:cNvSpPr>
          <p:nvPr>
            <p:ph type="title"/>
          </p:nvPr>
        </p:nvSpPr>
        <p:spPr>
          <a:xfrm>
            <a:off x="446314" y="281851"/>
            <a:ext cx="11174186" cy="590931"/>
          </a:xfrm>
        </p:spPr>
        <p:txBody>
          <a:bodyPr rtlCol="0"/>
          <a:lstStyle/>
          <a:p>
            <a:pPr rtl="0"/>
            <a:r>
              <a:rPr lang="ky-KG" dirty="0"/>
              <a:t> </a:t>
            </a:r>
            <a:r>
              <a:rPr lang="ky-KG" dirty="0" smtClean="0"/>
              <a:t>            Дельфиндер (маалымат)</a:t>
            </a:r>
            <a:endParaRPr lang="ru-RU" dirty="0"/>
          </a:p>
        </p:txBody>
      </p:sp>
      <p:sp>
        <p:nvSpPr>
          <p:cNvPr id="13" name="Объект 12">
            <a:extLst>
              <a:ext uri="{FF2B5EF4-FFF2-40B4-BE49-F238E27FC236}">
                <a16:creationId xmlns:a16="http://schemas.microsoft.com/office/drawing/2014/main" id="{265BEEEB-C965-402F-B778-B1CD1494ACE6}"/>
              </a:ext>
            </a:extLst>
          </p:cNvPr>
          <p:cNvSpPr>
            <a:spLocks noGrp="1"/>
          </p:cNvSpPr>
          <p:nvPr>
            <p:ph idx="1"/>
          </p:nvPr>
        </p:nvSpPr>
        <p:spPr>
          <a:xfrm>
            <a:off x="446314" y="1022907"/>
            <a:ext cx="11604658" cy="5609905"/>
          </a:xfrm>
        </p:spPr>
        <p:txBody>
          <a:bodyPr rtlCol="0"/>
          <a:lstStyle/>
          <a:p>
            <a:pPr marL="0" indent="0">
              <a:buNone/>
            </a:pPr>
            <a:r>
              <a:rPr lang="ru-RU" sz="3600" b="1" i="1" dirty="0" err="1" smtClean="0">
                <a:solidFill>
                  <a:schemeClr val="accent6"/>
                </a:solidFill>
                <a:latin typeface="Palatino Linotype" panose="02040502050505030304" pitchFamily="18" charset="0"/>
              </a:rPr>
              <a:t>Дельфиндер</a:t>
            </a:r>
            <a:r>
              <a:rPr lang="ru-RU" sz="3600" b="1" dirty="0" smtClean="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сууда</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жашашат</a:t>
            </a:r>
            <a:r>
              <a:rPr lang="ru-RU" sz="3600" b="1" dirty="0">
                <a:solidFill>
                  <a:schemeClr val="accent6"/>
                </a:solidFill>
                <a:latin typeface="Palatino Linotype" panose="02040502050505030304" pitchFamily="18" charset="0"/>
              </a:rPr>
              <a:t>, бирок </a:t>
            </a:r>
            <a:r>
              <a:rPr lang="ru-RU" sz="3600" b="1" dirty="0" err="1">
                <a:solidFill>
                  <a:schemeClr val="accent6"/>
                </a:solidFill>
                <a:latin typeface="Palatino Linotype" panose="02040502050505030304" pitchFamily="18" charset="0"/>
              </a:rPr>
              <a:t>алар</a:t>
            </a:r>
            <a:r>
              <a:rPr lang="ru-RU" sz="3600" b="1" dirty="0">
                <a:solidFill>
                  <a:schemeClr val="accent6"/>
                </a:solidFill>
                <a:latin typeface="Palatino Linotype" panose="02040502050505030304" pitchFamily="18" charset="0"/>
              </a:rPr>
              <a:t> балык </a:t>
            </a:r>
            <a:r>
              <a:rPr lang="ru-RU" sz="3600" b="1" dirty="0" err="1">
                <a:solidFill>
                  <a:schemeClr val="accent6"/>
                </a:solidFill>
                <a:latin typeface="Palatino Linotype" panose="02040502050505030304" pitchFamily="18" charset="0"/>
              </a:rPr>
              <a:t>эмес</a:t>
            </a:r>
            <a:r>
              <a:rPr lang="ru-RU" sz="3600" b="1" dirty="0">
                <a:solidFill>
                  <a:schemeClr val="accent6"/>
                </a:solidFill>
                <a:latin typeface="Palatino Linotype" panose="02040502050505030304" pitchFamily="18" charset="0"/>
              </a:rPr>
              <a:t>, кит </a:t>
            </a:r>
            <a:r>
              <a:rPr lang="ru-RU" sz="3600" b="1" dirty="0" err="1">
                <a:solidFill>
                  <a:schemeClr val="accent6"/>
                </a:solidFill>
                <a:latin typeface="Palatino Linotype" panose="02040502050505030304" pitchFamily="18" charset="0"/>
              </a:rPr>
              <a:t>сымалдуулар</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тукумундагы</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сүт</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эмүүчүлөр</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Башкача</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айтканда</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аларга</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аба</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керек</a:t>
            </a:r>
            <a:r>
              <a:rPr lang="ru-RU" sz="3600" b="1" dirty="0">
                <a:solidFill>
                  <a:schemeClr val="accent6"/>
                </a:solidFill>
                <a:latin typeface="Palatino Linotype" panose="02040502050505030304" pitchFamily="18" charset="0"/>
              </a:rPr>
              <a:t> – </a:t>
            </a:r>
            <a:r>
              <a:rPr lang="ru-RU" sz="3600" b="1" dirty="0" err="1">
                <a:solidFill>
                  <a:schemeClr val="accent6"/>
                </a:solidFill>
                <a:latin typeface="Palatino Linotype" panose="02040502050505030304" pitchFamily="18" charset="0"/>
              </a:rPr>
              <a:t>алар</a:t>
            </a:r>
            <a:r>
              <a:rPr lang="ru-RU" sz="3600" b="1" dirty="0">
                <a:solidFill>
                  <a:schemeClr val="accent6"/>
                </a:solidFill>
                <a:latin typeface="Palatino Linotype" panose="02040502050505030304" pitchFamily="18" charset="0"/>
              </a:rPr>
              <a:t> </a:t>
            </a:r>
            <a:r>
              <a:rPr lang="ru-RU" sz="3600" b="1" dirty="0" smtClean="0">
                <a:solidFill>
                  <a:schemeClr val="accent6"/>
                </a:solidFill>
                <a:latin typeface="Palatino Linotype" panose="02040502050505030304" pitchFamily="18" charset="0"/>
              </a:rPr>
              <a:t>жаба </a:t>
            </a:r>
            <a:r>
              <a:rPr lang="ru-RU" sz="3600" b="1" dirty="0" err="1" smtClean="0">
                <a:solidFill>
                  <a:schemeClr val="accent6"/>
                </a:solidFill>
                <a:latin typeface="Palatino Linotype" panose="02040502050505030304" pitchFamily="18" charset="0"/>
              </a:rPr>
              <a:t>менен</a:t>
            </a:r>
            <a:r>
              <a:rPr lang="ru-RU" sz="3600" b="1" dirty="0" smtClean="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эмес</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өпкө</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менен</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дем</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алышат</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Адамдар</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деңиз</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бетинен</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дельфиндердин</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жүзүн</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дайыма</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көрө</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алышат</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анткени</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дельфиндер</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болжол</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менен</a:t>
            </a:r>
            <a:r>
              <a:rPr lang="ru-RU" sz="3600" b="1" dirty="0">
                <a:solidFill>
                  <a:schemeClr val="accent6"/>
                </a:solidFill>
                <a:latin typeface="Palatino Linotype" panose="02040502050505030304" pitchFamily="18" charset="0"/>
              </a:rPr>
              <a:t> 3-5 </a:t>
            </a:r>
            <a:r>
              <a:rPr lang="ru-RU" sz="3600" b="1" dirty="0" err="1">
                <a:solidFill>
                  <a:schemeClr val="accent6"/>
                </a:solidFill>
                <a:latin typeface="Palatino Linotype" panose="02040502050505030304" pitchFamily="18" charset="0"/>
              </a:rPr>
              <a:t>мүнөт</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суу</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астында</a:t>
            </a:r>
            <a:r>
              <a:rPr lang="ru-RU" sz="3600" b="1" dirty="0">
                <a:solidFill>
                  <a:schemeClr val="accent6"/>
                </a:solidFill>
                <a:latin typeface="Palatino Linotype" panose="02040502050505030304" pitchFamily="18" charset="0"/>
              </a:rPr>
              <a:t> тура </a:t>
            </a:r>
            <a:r>
              <a:rPr lang="ru-RU" sz="3600" b="1" dirty="0" err="1">
                <a:solidFill>
                  <a:schemeClr val="accent6"/>
                </a:solidFill>
                <a:latin typeface="Palatino Linotype" panose="02040502050505030304" pitchFamily="18" charset="0"/>
              </a:rPr>
              <a:t>алышат</a:t>
            </a:r>
            <a:r>
              <a:rPr lang="ru-RU" sz="3600" b="1" dirty="0">
                <a:solidFill>
                  <a:schemeClr val="accent6"/>
                </a:solidFill>
                <a:latin typeface="Palatino Linotype" panose="02040502050505030304" pitchFamily="18" charset="0"/>
              </a:rPr>
              <a:t> (бирок </a:t>
            </a:r>
            <a:r>
              <a:rPr lang="ru-RU" sz="3600" b="1" dirty="0" err="1">
                <a:solidFill>
                  <a:schemeClr val="accent6"/>
                </a:solidFill>
                <a:latin typeface="Palatino Linotype" panose="02040502050505030304" pitchFamily="18" charset="0"/>
              </a:rPr>
              <a:t>дельфиндер</a:t>
            </a:r>
            <a:r>
              <a:rPr lang="ru-RU" sz="3600" b="1" dirty="0">
                <a:solidFill>
                  <a:schemeClr val="accent6"/>
                </a:solidFill>
                <a:latin typeface="Palatino Linotype" panose="02040502050505030304" pitchFamily="18" charset="0"/>
              </a:rPr>
              <a:t> 10-15 </a:t>
            </a:r>
            <a:r>
              <a:rPr lang="ru-RU" sz="3600" b="1" dirty="0" err="1">
                <a:solidFill>
                  <a:schemeClr val="accent6"/>
                </a:solidFill>
                <a:latin typeface="Palatino Linotype" panose="02040502050505030304" pitchFamily="18" charset="0"/>
              </a:rPr>
              <a:t>мүнөткө</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чейин</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суунун</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астында</a:t>
            </a:r>
            <a:r>
              <a:rPr lang="ru-RU" sz="3600" b="1" dirty="0">
                <a:solidFill>
                  <a:schemeClr val="accent6"/>
                </a:solidFill>
                <a:latin typeface="Palatino Linotype" panose="02040502050505030304" pitchFamily="18" charset="0"/>
              </a:rPr>
              <a:t> калган </a:t>
            </a:r>
            <a:r>
              <a:rPr lang="ru-RU" sz="3600" b="1" dirty="0" err="1">
                <a:solidFill>
                  <a:schemeClr val="accent6"/>
                </a:solidFill>
                <a:latin typeface="Palatino Linotype" panose="02040502050505030304" pitchFamily="18" charset="0"/>
              </a:rPr>
              <a:t>учурлар</a:t>
            </a:r>
            <a:r>
              <a:rPr lang="ru-RU" sz="3600" b="1" dirty="0">
                <a:solidFill>
                  <a:schemeClr val="accent6"/>
                </a:solidFill>
                <a:latin typeface="Palatino Linotype" panose="02040502050505030304" pitchFamily="18" charset="0"/>
              </a:rPr>
              <a:t> </a:t>
            </a:r>
            <a:r>
              <a:rPr lang="ru-RU" sz="3600" b="1" dirty="0" err="1">
                <a:solidFill>
                  <a:schemeClr val="accent6"/>
                </a:solidFill>
                <a:latin typeface="Palatino Linotype" panose="02040502050505030304" pitchFamily="18" charset="0"/>
              </a:rPr>
              <a:t>болгон</a:t>
            </a:r>
            <a:r>
              <a:rPr lang="ru-RU" sz="3600" b="1" dirty="0">
                <a:solidFill>
                  <a:schemeClr val="accent6"/>
                </a:solidFill>
                <a:latin typeface="Palatino Linotype" panose="02040502050505030304" pitchFamily="18" charset="0"/>
              </a:rPr>
              <a:t>).</a:t>
            </a:r>
          </a:p>
        </p:txBody>
      </p:sp>
    </p:spTree>
    <p:extLst>
      <p:ext uri="{BB962C8B-B14F-4D97-AF65-F5344CB8AC3E}">
        <p14:creationId xmlns:p14="http://schemas.microsoft.com/office/powerpoint/2010/main" val="29947970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24FAFA63-EF73-4268-8107-6CD20923D700}"/>
              </a:ext>
            </a:extLst>
          </p:cNvPr>
          <p:cNvSpPr>
            <a:spLocks noGrp="1"/>
          </p:cNvSpPr>
          <p:nvPr>
            <p:ph type="title"/>
          </p:nvPr>
        </p:nvSpPr>
        <p:spPr>
          <a:xfrm>
            <a:off x="105120" y="274744"/>
            <a:ext cx="5170715" cy="590931"/>
          </a:xfrm>
        </p:spPr>
        <p:txBody>
          <a:bodyPr rtlCol="0"/>
          <a:lstStyle/>
          <a:p>
            <a:pPr rtl="0"/>
            <a:r>
              <a:rPr lang="ru-RU" dirty="0" err="1" smtClean="0"/>
              <a:t>Кызыктуу</a:t>
            </a:r>
            <a:r>
              <a:rPr lang="ru-RU" dirty="0" smtClean="0"/>
              <a:t> факт. </a:t>
            </a:r>
            <a:endParaRPr lang="ru-RU" dirty="0"/>
          </a:p>
        </p:txBody>
      </p:sp>
      <p:sp>
        <p:nvSpPr>
          <p:cNvPr id="17" name="Текст 16">
            <a:extLst>
              <a:ext uri="{FF2B5EF4-FFF2-40B4-BE49-F238E27FC236}">
                <a16:creationId xmlns:a16="http://schemas.microsoft.com/office/drawing/2014/main" id="{BB40F080-6054-425B-9E1C-1DDC9260832D}"/>
              </a:ext>
            </a:extLst>
          </p:cNvPr>
          <p:cNvSpPr>
            <a:spLocks noGrp="1"/>
          </p:cNvSpPr>
          <p:nvPr>
            <p:ph type="body" sz="quarter" idx="17"/>
          </p:nvPr>
        </p:nvSpPr>
        <p:spPr>
          <a:xfrm>
            <a:off x="105120" y="982656"/>
            <a:ext cx="5899895" cy="5510534"/>
          </a:xfrm>
        </p:spPr>
        <p:txBody>
          <a:bodyPr rtlCol="0"/>
          <a:lstStyle/>
          <a:p>
            <a:r>
              <a:rPr lang="ru-RU" sz="4000" b="1" dirty="0" err="1">
                <a:solidFill>
                  <a:schemeClr val="accent6"/>
                </a:solidFill>
                <a:latin typeface="Courier New" panose="02070309020205020404" pitchFamily="49" charset="0"/>
                <a:cs typeface="Courier New" panose="02070309020205020404" pitchFamily="49" charset="0"/>
              </a:rPr>
              <a:t>Дельфиндер</a:t>
            </a:r>
            <a:r>
              <a:rPr lang="ru-RU" sz="3200" b="1" dirty="0">
                <a:latin typeface="Courier New" panose="02070309020205020404" pitchFamily="49" charset="0"/>
                <a:cs typeface="Courier New" panose="02070309020205020404" pitchFamily="49" charset="0"/>
              </a:rPr>
              <a:t> </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биздин</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планетадагы</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эң</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сырдуу</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жаныбарлардын</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бири</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Бул</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деңиз</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тургундарынын</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интеллекти</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ушунчалык</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жогору</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болгондуктан</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аларды</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smtClean="0">
                <a:solidFill>
                  <a:srgbClr val="0000A4"/>
                </a:solidFill>
                <a:latin typeface="Courier New" panose="02070309020205020404" pitchFamily="49" charset="0"/>
                <a:cs typeface="Courier New" panose="02070309020205020404" pitchFamily="49" charset="0"/>
              </a:rPr>
              <a:t>«</a:t>
            </a:r>
            <a:r>
              <a:rPr lang="ru-RU" sz="3200" b="1" dirty="0" err="1" smtClean="0">
                <a:solidFill>
                  <a:srgbClr val="0000A4"/>
                </a:solidFill>
                <a:latin typeface="Courier New" panose="02070309020205020404" pitchFamily="49" charset="0"/>
                <a:cs typeface="Courier New" panose="02070309020205020404" pitchFamily="49" charset="0"/>
              </a:rPr>
              <a:t>деңиз</a:t>
            </a:r>
            <a:r>
              <a:rPr lang="ru-RU" sz="3200" b="1" dirty="0" smtClean="0">
                <a:solidFill>
                  <a:srgbClr val="0000A4"/>
                </a:solidFill>
                <a:latin typeface="Courier New" panose="02070309020205020404" pitchFamily="49" charset="0"/>
                <a:cs typeface="Courier New" panose="02070309020205020404" pitchFamily="49" charset="0"/>
              </a:rPr>
              <a:t> </a:t>
            </a:r>
            <a:r>
              <a:rPr lang="ru-RU" sz="3200" b="1" dirty="0" err="1" smtClean="0">
                <a:solidFill>
                  <a:srgbClr val="0000A4"/>
                </a:solidFill>
                <a:latin typeface="Courier New" panose="02070309020205020404" pitchFamily="49" charset="0"/>
                <a:cs typeface="Courier New" panose="02070309020205020404" pitchFamily="49" charset="0"/>
              </a:rPr>
              <a:t>адамдары</a:t>
            </a:r>
            <a:r>
              <a:rPr lang="ru-RU" sz="3200" b="1" dirty="0" smtClean="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деп</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smtClean="0">
                <a:solidFill>
                  <a:srgbClr val="0000A4"/>
                </a:solidFill>
                <a:latin typeface="Courier New" panose="02070309020205020404" pitchFamily="49" charset="0"/>
                <a:cs typeface="Courier New" panose="02070309020205020404" pitchFamily="49" charset="0"/>
              </a:rPr>
              <a:t>аташат.Окумуштуулар</a:t>
            </a:r>
            <a:r>
              <a:rPr lang="ru-RU" sz="3200" b="1" dirty="0" smtClean="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дельфиндер</a:t>
            </a:r>
            <a:r>
              <a:rPr lang="ru-RU" sz="3200" b="1" dirty="0">
                <a:solidFill>
                  <a:srgbClr val="0000A4"/>
                </a:solidFill>
                <a:latin typeface="Courier New" panose="02070309020205020404" pitchFamily="49" charset="0"/>
                <a:cs typeface="Courier New" panose="02070309020205020404" pitchFamily="49" charset="0"/>
              </a:rPr>
              <a:t> башка </a:t>
            </a:r>
            <a:r>
              <a:rPr lang="ru-RU" sz="3200" b="1" dirty="0" err="1">
                <a:solidFill>
                  <a:srgbClr val="0000A4"/>
                </a:solidFill>
                <a:latin typeface="Courier New" panose="02070309020205020404" pitchFamily="49" charset="0"/>
                <a:cs typeface="Courier New" panose="02070309020205020404" pitchFamily="49" charset="0"/>
              </a:rPr>
              <a:t>бардык</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жаныбарларга</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караганда</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акылдуураак</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жана</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smtClean="0">
                <a:solidFill>
                  <a:srgbClr val="0000A4"/>
                </a:solidFill>
                <a:latin typeface="Courier New" panose="02070309020205020404" pitchFamily="49" charset="0"/>
                <a:cs typeface="Courier New" panose="02070309020205020404" pitchFamily="49" charset="0"/>
              </a:rPr>
              <a:t>өтө</a:t>
            </a:r>
            <a:r>
              <a:rPr lang="ru-RU" sz="3200" b="1" dirty="0" smtClean="0">
                <a:solidFill>
                  <a:srgbClr val="0000A4"/>
                </a:solidFill>
                <a:latin typeface="Courier New" panose="02070309020205020404" pitchFamily="49" charset="0"/>
                <a:cs typeface="Courier New" panose="02070309020205020404" pitchFamily="49" charset="0"/>
              </a:rPr>
              <a:t> </a:t>
            </a:r>
            <a:r>
              <a:rPr lang="ru-RU" sz="3200" b="1" dirty="0" err="1" smtClean="0">
                <a:solidFill>
                  <a:srgbClr val="0000A4"/>
                </a:solidFill>
                <a:latin typeface="Courier New" panose="02070309020205020404" pitchFamily="49" charset="0"/>
                <a:cs typeface="Courier New" panose="02070309020205020404" pitchFamily="49" charset="0"/>
              </a:rPr>
              <a:t>акылдуу</a:t>
            </a:r>
            <a:r>
              <a:rPr lang="ru-RU" sz="3200" b="1" dirty="0" smtClean="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деп</a:t>
            </a:r>
            <a:r>
              <a:rPr lang="ru-RU" sz="3200" b="1" dirty="0">
                <a:solidFill>
                  <a:srgbClr val="0000A4"/>
                </a:solidFill>
                <a:latin typeface="Courier New" panose="02070309020205020404" pitchFamily="49" charset="0"/>
                <a:cs typeface="Courier New" panose="02070309020205020404" pitchFamily="49" charset="0"/>
              </a:rPr>
              <a:t> </a:t>
            </a:r>
            <a:r>
              <a:rPr lang="ru-RU" sz="3200" b="1" dirty="0" err="1">
                <a:solidFill>
                  <a:srgbClr val="0000A4"/>
                </a:solidFill>
                <a:latin typeface="Courier New" panose="02070309020205020404" pitchFamily="49" charset="0"/>
                <a:cs typeface="Courier New" panose="02070309020205020404" pitchFamily="49" charset="0"/>
              </a:rPr>
              <a:t>ырасташат</a:t>
            </a:r>
            <a:r>
              <a:rPr lang="ru-RU" sz="3200" b="1" dirty="0" smtClean="0">
                <a:solidFill>
                  <a:srgbClr val="0000A4"/>
                </a:solidFill>
                <a:latin typeface="Courier New" panose="02070309020205020404" pitchFamily="49" charset="0"/>
                <a:cs typeface="Courier New" panose="02070309020205020404" pitchFamily="49" charset="0"/>
              </a:rPr>
              <a:t>.</a:t>
            </a:r>
          </a:p>
        </p:txBody>
      </p:sp>
      <p:sp>
        <p:nvSpPr>
          <p:cNvPr id="7" name="Прямоугольник 6" descr="Фоновый блок с номером слайда">
            <a:extLst>
              <a:ext uri="{FF2B5EF4-FFF2-40B4-BE49-F238E27FC236}">
                <a16:creationId xmlns:a16="http://schemas.microsoft.com/office/drawing/2014/main" id="{61E397FF-5106-4C31-8E91-796AEA20258E}"/>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chemeClr val="tx1"/>
              </a:solidFill>
            </a:endParaRPr>
          </a:p>
        </p:txBody>
      </p:sp>
      <p:sp>
        <p:nvSpPr>
          <p:cNvPr id="8" name="Номер слайда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smtClean="0">
                <a:solidFill>
                  <a:schemeClr val="bg1"/>
                </a:solidFill>
              </a:rPr>
              <a:pPr rtl="0"/>
              <a:t>11</a:t>
            </a:fld>
            <a:endParaRPr lang="ru-RU" b="1">
              <a:solidFill>
                <a:schemeClr val="bg1"/>
              </a:solidFill>
            </a:endParaRPr>
          </a:p>
        </p:txBody>
      </p:sp>
      <p:pic>
        <p:nvPicPr>
          <p:cNvPr id="3" name="Рисунок 2"/>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7037" r="7037" b="8657"/>
          <a:stretch/>
        </p:blipFill>
        <p:spPr>
          <a:xfrm>
            <a:off x="5841242" y="5848"/>
            <a:ext cx="6255224" cy="6264322"/>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5658487" y="6262370"/>
            <a:ext cx="5724644" cy="523220"/>
          </a:xfrm>
          <a:prstGeom prst="rect">
            <a:avLst/>
          </a:prstGeom>
        </p:spPr>
        <p:txBody>
          <a:bodyPr wrap="none">
            <a:spAutoFit/>
          </a:bodyPr>
          <a:lstStyle/>
          <a:p>
            <a:r>
              <a:rPr lang="ky-KG" sz="2800" b="1" dirty="0" smtClean="0">
                <a:solidFill>
                  <a:srgbClr val="C00000"/>
                </a:solidFill>
                <a:latin typeface="Palatino Linotype" panose="02040502050505030304" pitchFamily="18" charset="0"/>
                <a:cs typeface="Courier New" panose="02070309020205020404" pitchFamily="49" charset="0"/>
              </a:rPr>
              <a:t>өтө </a:t>
            </a:r>
            <a:r>
              <a:rPr lang="ky-KG" sz="2800" b="1" dirty="0">
                <a:solidFill>
                  <a:srgbClr val="C00000"/>
                </a:solidFill>
                <a:latin typeface="Palatino Linotype" panose="02040502050505030304" pitchFamily="18" charset="0"/>
                <a:cs typeface="Courier New" panose="02070309020205020404" pitchFamily="49" charset="0"/>
              </a:rPr>
              <a:t>акылдуу-сообразительные</a:t>
            </a:r>
            <a:endParaRPr lang="ru-RU" sz="2800" b="1" dirty="0">
              <a:solidFill>
                <a:srgbClr val="C00000"/>
              </a:solidFill>
              <a:latin typeface="Palatino Linotype" panose="02040502050505030304" pitchFamily="18" charset="0"/>
              <a:cs typeface="Courier New" panose="02070309020205020404" pitchFamily="49" charset="0"/>
            </a:endParaRPr>
          </a:p>
        </p:txBody>
      </p:sp>
    </p:spTree>
    <p:extLst>
      <p:ext uri="{BB962C8B-B14F-4D97-AF65-F5344CB8AC3E}">
        <p14:creationId xmlns:p14="http://schemas.microsoft.com/office/powerpoint/2010/main" val="37278187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1319" y="601205"/>
            <a:ext cx="3932237" cy="590931"/>
          </a:xfrm>
        </p:spPr>
        <p:txBody>
          <a:bodyPr/>
          <a:lstStyle/>
          <a:p>
            <a:r>
              <a:rPr lang="ky-KG" dirty="0" smtClean="0"/>
              <a:t>Кызыктуу факт.</a:t>
            </a:r>
            <a:endParaRPr lang="ru-RU" dirty="0"/>
          </a:p>
        </p:txBody>
      </p:sp>
      <p:sp>
        <p:nvSpPr>
          <p:cNvPr id="3" name="Текст 2"/>
          <p:cNvSpPr>
            <a:spLocks noGrp="1"/>
          </p:cNvSpPr>
          <p:nvPr>
            <p:ph type="body" sz="half" idx="2"/>
          </p:nvPr>
        </p:nvSpPr>
        <p:spPr>
          <a:xfrm>
            <a:off x="354841" y="1388658"/>
            <a:ext cx="4572000" cy="5148620"/>
          </a:xfrm>
        </p:spPr>
        <p:txBody>
          <a:bodyPr>
            <a:noAutofit/>
          </a:bodyPr>
          <a:lstStyle/>
          <a:p>
            <a:r>
              <a:rPr lang="ru-RU" sz="4000" b="1" dirty="0" err="1">
                <a:solidFill>
                  <a:schemeClr val="accent4">
                    <a:lumMod val="50000"/>
                  </a:schemeClr>
                </a:solidFill>
                <a:latin typeface="Palatino Linotype" panose="02040502050505030304" pitchFamily="18" charset="0"/>
              </a:rPr>
              <a:t>Дельфиндер</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сонун</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сүзүүчүлөр</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Алар</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коопсуз</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жолду</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көрсөтүп</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ылдам</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жүрүүчү</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кемелерди</a:t>
            </a:r>
            <a:r>
              <a:rPr lang="ru-RU" sz="4000" b="1" dirty="0">
                <a:solidFill>
                  <a:schemeClr val="accent4">
                    <a:lumMod val="50000"/>
                  </a:schemeClr>
                </a:solidFill>
                <a:latin typeface="Palatino Linotype" panose="02040502050505030304" pitchFamily="18" charset="0"/>
              </a:rPr>
              <a:t> </a:t>
            </a:r>
            <a:r>
              <a:rPr lang="ru-RU" sz="4000" b="1" dirty="0" err="1" smtClean="0">
                <a:solidFill>
                  <a:schemeClr val="accent4">
                    <a:lumMod val="50000"/>
                  </a:schemeClr>
                </a:solidFill>
                <a:latin typeface="Palatino Linotype" panose="02040502050505030304" pitchFamily="18" charset="0"/>
              </a:rPr>
              <a:t>кууп</a:t>
            </a:r>
            <a:r>
              <a:rPr lang="ru-RU" sz="4000" b="1" dirty="0" smtClean="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өтө</a:t>
            </a:r>
            <a:r>
              <a:rPr lang="ru-RU" sz="4000" b="1" dirty="0">
                <a:solidFill>
                  <a:schemeClr val="accent4">
                    <a:lumMod val="50000"/>
                  </a:schemeClr>
                </a:solidFill>
                <a:latin typeface="Palatino Linotype" panose="02040502050505030304" pitchFamily="18" charset="0"/>
              </a:rPr>
              <a:t> </a:t>
            </a:r>
            <a:r>
              <a:rPr lang="ru-RU" sz="4000" b="1" dirty="0" err="1">
                <a:solidFill>
                  <a:schemeClr val="accent4">
                    <a:lumMod val="50000"/>
                  </a:schemeClr>
                </a:solidFill>
                <a:latin typeface="Palatino Linotype" panose="02040502050505030304" pitchFamily="18" charset="0"/>
              </a:rPr>
              <a:t>алышат</a:t>
            </a:r>
            <a:r>
              <a:rPr lang="ru-RU" sz="4000" b="1" dirty="0">
                <a:solidFill>
                  <a:schemeClr val="accent4">
                    <a:lumMod val="50000"/>
                  </a:schemeClr>
                </a:solidFill>
                <a:latin typeface="Palatino Linotype" panose="02040502050505030304" pitchFamily="18" charset="0"/>
              </a:rPr>
              <a:t>.</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7" y="395784"/>
            <a:ext cx="6785899" cy="55682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827505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12" t="22568" r="112" b="23958"/>
          <a:stretch/>
        </p:blipFill>
        <p:spPr>
          <a:xfrm>
            <a:off x="150125" y="177420"/>
            <a:ext cx="11928143" cy="6680580"/>
          </a:xfrm>
        </p:spPr>
      </p:pic>
      <p:sp>
        <p:nvSpPr>
          <p:cNvPr id="5" name="Текст 4"/>
          <p:cNvSpPr>
            <a:spLocks noGrp="1"/>
          </p:cNvSpPr>
          <p:nvPr>
            <p:ph type="body" sz="quarter" idx="17"/>
          </p:nvPr>
        </p:nvSpPr>
        <p:spPr>
          <a:xfrm>
            <a:off x="261258" y="4297680"/>
            <a:ext cx="11817010" cy="2157711"/>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ru-RU" sz="3200" b="1" dirty="0" err="1" smtClean="0">
                <a:solidFill>
                  <a:schemeClr val="tx1"/>
                </a:solidFill>
                <a:latin typeface="Palatino Linotype" panose="02040502050505030304" pitchFamily="18" charset="0"/>
              </a:rPr>
              <a:t>Дельфиндер</a:t>
            </a:r>
            <a:r>
              <a:rPr lang="ru-RU" sz="3200" b="1" dirty="0" smtClean="0">
                <a:solidFill>
                  <a:schemeClr val="tx1"/>
                </a:solidFill>
                <a:latin typeface="Palatino Linotype" panose="02040502050505030304" pitchFamily="18" charset="0"/>
              </a:rPr>
              <a:t> - </a:t>
            </a:r>
            <a:r>
              <a:rPr lang="ru-RU" sz="3200" b="1" dirty="0" err="1" smtClean="0">
                <a:solidFill>
                  <a:schemeClr val="tx1"/>
                </a:solidFill>
                <a:latin typeface="Palatino Linotype" panose="02040502050505030304" pitchFamily="18" charset="0"/>
              </a:rPr>
              <a:t>сонун</a:t>
            </a:r>
            <a:r>
              <a:rPr lang="ru-RU" sz="3200" b="1" dirty="0" smtClean="0">
                <a:solidFill>
                  <a:schemeClr val="tx1"/>
                </a:solidFill>
                <a:latin typeface="Palatino Linotype" panose="02040502050505030304" pitchFamily="18" charset="0"/>
              </a:rPr>
              <a:t> </a:t>
            </a:r>
            <a:r>
              <a:rPr lang="ru-RU" sz="3200" b="1" dirty="0" err="1" smtClean="0">
                <a:solidFill>
                  <a:schemeClr val="tx1"/>
                </a:solidFill>
                <a:latin typeface="Palatino Linotype" panose="02040502050505030304" pitchFamily="18" charset="0"/>
              </a:rPr>
              <a:t>туурагычтар</a:t>
            </a:r>
            <a:r>
              <a:rPr lang="ru-RU" sz="3200" b="1" dirty="0">
                <a:solidFill>
                  <a:schemeClr val="tx1"/>
                </a:solidFill>
                <a:latin typeface="Palatino Linotype" panose="02040502050505030304" pitchFamily="18" charset="0"/>
              </a:rPr>
              <a:t>.</a:t>
            </a:r>
          </a:p>
          <a:p>
            <a:pPr marL="285750" indent="-285750">
              <a:buFont typeface="Wingdings" panose="05000000000000000000" pitchFamily="2" charset="2"/>
              <a:buChar char="Ø"/>
            </a:pPr>
            <a:r>
              <a:rPr lang="ru-RU" sz="2800" b="1" dirty="0" err="1">
                <a:solidFill>
                  <a:schemeClr val="tx1"/>
                </a:solidFill>
                <a:latin typeface="Palatino Linotype" panose="02040502050505030304" pitchFamily="18" charset="0"/>
              </a:rPr>
              <a:t>Алар</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угууда</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үндөрдү</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таанып</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гана</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тим</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болбостон</a:t>
            </a:r>
            <a:r>
              <a:rPr lang="ru-RU" sz="2800" b="1" dirty="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өздөрү</a:t>
            </a:r>
            <a:r>
              <a:rPr lang="ru-RU" sz="2800" b="1" dirty="0">
                <a:solidFill>
                  <a:schemeClr val="tx1"/>
                </a:solidFill>
                <a:latin typeface="Palatino Linotype" panose="02040502050505030304" pitchFamily="18" charset="0"/>
              </a:rPr>
              <a:t> </a:t>
            </a:r>
            <a:r>
              <a:rPr lang="ru-RU" sz="2800" b="1" dirty="0" smtClean="0">
                <a:solidFill>
                  <a:schemeClr val="tx1"/>
                </a:solidFill>
                <a:latin typeface="Palatino Linotype" panose="02040502050505030304" pitchFamily="18" charset="0"/>
              </a:rPr>
              <a:t>да </a:t>
            </a:r>
            <a:r>
              <a:rPr lang="ru-RU" sz="2800" b="1" dirty="0" err="1" smtClean="0">
                <a:solidFill>
                  <a:schemeClr val="tx1"/>
                </a:solidFill>
                <a:latin typeface="Palatino Linotype" panose="02040502050505030304" pitchFamily="18" charset="0"/>
              </a:rPr>
              <a:t>кайталайт</a:t>
            </a:r>
            <a:r>
              <a:rPr lang="ru-RU" sz="2800" b="1" dirty="0">
                <a:solidFill>
                  <a:schemeClr val="tx1"/>
                </a:solidFill>
                <a:latin typeface="Palatino Linotype" panose="02040502050505030304" pitchFamily="18" charset="0"/>
              </a:rPr>
              <a:t>.</a:t>
            </a:r>
          </a:p>
          <a:p>
            <a:pPr marL="285750" indent="-285750">
              <a:buFont typeface="Wingdings" panose="05000000000000000000" pitchFamily="2" charset="2"/>
              <a:buChar char="Ø"/>
            </a:pPr>
            <a:r>
              <a:rPr lang="ru-RU" sz="2800" b="1" dirty="0" err="1" smtClean="0">
                <a:solidFill>
                  <a:schemeClr val="tx1"/>
                </a:solidFill>
                <a:latin typeface="Palatino Linotype" panose="02040502050505030304" pitchFamily="18" charset="0"/>
              </a:rPr>
              <a:t>Алар</a:t>
            </a:r>
            <a:r>
              <a:rPr lang="ru-RU" sz="2800" b="1" dirty="0" smtClean="0">
                <a:solidFill>
                  <a:schemeClr val="tx1"/>
                </a:solidFill>
                <a:latin typeface="Palatino Linotype" panose="02040502050505030304" pitchFamily="18" charset="0"/>
              </a:rPr>
              <a:t> </a:t>
            </a:r>
            <a:r>
              <a:rPr lang="ru-RU" sz="2800" b="1" dirty="0" err="1" smtClean="0">
                <a:solidFill>
                  <a:schemeClr val="tx1"/>
                </a:solidFill>
                <a:latin typeface="Palatino Linotype" panose="02040502050505030304" pitchFamily="18" charset="0"/>
              </a:rPr>
              <a:t>адамдын</a:t>
            </a:r>
            <a:r>
              <a:rPr lang="ru-RU" sz="2800" b="1" dirty="0" smtClean="0">
                <a:solidFill>
                  <a:schemeClr val="tx1"/>
                </a:solidFill>
                <a:latin typeface="Palatino Linotype" panose="02040502050505030304" pitchFamily="18" charset="0"/>
              </a:rPr>
              <a:t> </a:t>
            </a:r>
            <a:r>
              <a:rPr lang="ru-RU" sz="2800" b="1" dirty="0" err="1">
                <a:solidFill>
                  <a:schemeClr val="tx1"/>
                </a:solidFill>
                <a:latin typeface="Palatino Linotype" panose="02040502050505030304" pitchFamily="18" charset="0"/>
              </a:rPr>
              <a:t>сүйлөө</a:t>
            </a:r>
            <a:r>
              <a:rPr lang="ru-RU" sz="2800" b="1" dirty="0">
                <a:solidFill>
                  <a:schemeClr val="tx1"/>
                </a:solidFill>
                <a:latin typeface="Palatino Linotype" panose="02040502050505030304" pitchFamily="18" charset="0"/>
              </a:rPr>
              <a:t> же </a:t>
            </a:r>
            <a:r>
              <a:rPr lang="ru-RU" sz="2800" b="1" dirty="0" err="1" smtClean="0">
                <a:solidFill>
                  <a:schemeClr val="tx1"/>
                </a:solidFill>
                <a:latin typeface="Palatino Linotype" panose="02040502050505030304" pitchFamily="18" charset="0"/>
              </a:rPr>
              <a:t>күлкүсүн</a:t>
            </a:r>
            <a:r>
              <a:rPr lang="ru-RU" sz="2800" b="1" dirty="0" smtClean="0">
                <a:solidFill>
                  <a:schemeClr val="tx1"/>
                </a:solidFill>
                <a:latin typeface="Palatino Linotype" panose="02040502050505030304" pitchFamily="18" charset="0"/>
              </a:rPr>
              <a:t> </a:t>
            </a:r>
            <a:r>
              <a:rPr lang="ru-RU" sz="2800" b="1" dirty="0" err="1" smtClean="0">
                <a:solidFill>
                  <a:schemeClr val="tx1"/>
                </a:solidFill>
                <a:latin typeface="Palatino Linotype" panose="02040502050505030304" pitchFamily="18" charset="0"/>
              </a:rPr>
              <a:t>көчүрө</a:t>
            </a:r>
            <a:r>
              <a:rPr lang="ru-RU" sz="2800" b="1" dirty="0" smtClean="0">
                <a:solidFill>
                  <a:schemeClr val="tx1"/>
                </a:solidFill>
                <a:latin typeface="Palatino Linotype" panose="02040502050505030304" pitchFamily="18" charset="0"/>
              </a:rPr>
              <a:t> </a:t>
            </a:r>
            <a:r>
              <a:rPr lang="ru-RU" sz="2800" b="1" dirty="0" err="1" smtClean="0">
                <a:solidFill>
                  <a:schemeClr val="tx1"/>
                </a:solidFill>
                <a:latin typeface="Palatino Linotype" panose="02040502050505030304" pitchFamily="18" charset="0"/>
              </a:rPr>
              <a:t>алышат</a:t>
            </a:r>
            <a:r>
              <a:rPr lang="ru-RU" sz="2800" b="1" dirty="0" smtClean="0">
                <a:solidFill>
                  <a:schemeClr val="tx1"/>
                </a:solidFill>
                <a:latin typeface="Palatino Linotype" panose="02040502050505030304" pitchFamily="18" charset="0"/>
              </a:rPr>
              <a:t>.</a:t>
            </a:r>
            <a:endParaRPr lang="ru-RU" sz="2800" b="1" dirty="0">
              <a:solidFill>
                <a:schemeClr val="tx1"/>
              </a:solidFill>
              <a:latin typeface="Palatino Linotype" panose="02040502050505030304" pitchFamily="18" charset="0"/>
            </a:endParaRPr>
          </a:p>
        </p:txBody>
      </p:sp>
    </p:spTree>
    <p:extLst>
      <p:ext uri="{BB962C8B-B14F-4D97-AF65-F5344CB8AC3E}">
        <p14:creationId xmlns:p14="http://schemas.microsoft.com/office/powerpoint/2010/main" val="19277587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22" y="643970"/>
            <a:ext cx="7153275" cy="5687752"/>
          </a:xfrm>
        </p:spPr>
      </p:pic>
      <p:sp>
        <p:nvSpPr>
          <p:cNvPr id="5" name="Прямоугольник 4"/>
          <p:cNvSpPr/>
          <p:nvPr/>
        </p:nvSpPr>
        <p:spPr>
          <a:xfrm>
            <a:off x="7258398" y="117693"/>
            <a:ext cx="4751632" cy="6186309"/>
          </a:xfrm>
          <a:prstGeom prst="rect">
            <a:avLst/>
          </a:prstGeom>
        </p:spPr>
        <p:txBody>
          <a:bodyPr wrap="square">
            <a:spAutoFit/>
          </a:bodyPr>
          <a:lstStyle/>
          <a:p>
            <a:pPr marL="571500" indent="-571500">
              <a:buFont typeface="Wingdings" panose="05000000000000000000" pitchFamily="2" charset="2"/>
              <a:buChar char="Ø"/>
            </a:pPr>
            <a:r>
              <a:rPr lang="ru-RU" sz="3600" b="1" dirty="0" err="1">
                <a:solidFill>
                  <a:srgbClr val="0070C0"/>
                </a:solidFill>
                <a:latin typeface="Palatino Linotype" panose="02040502050505030304" pitchFamily="18" charset="0"/>
              </a:rPr>
              <a:t>Дельфиндердин</a:t>
            </a:r>
            <a:r>
              <a:rPr lang="ru-RU" sz="3600" b="1" dirty="0">
                <a:solidFill>
                  <a:srgbClr val="0070C0"/>
                </a:solidFill>
                <a:latin typeface="Palatino Linotype" panose="02040502050505030304" pitchFamily="18" charset="0"/>
              </a:rPr>
              <a:t> </a:t>
            </a:r>
            <a:r>
              <a:rPr lang="ru-RU" sz="3600" b="1" dirty="0" err="1">
                <a:solidFill>
                  <a:srgbClr val="0070C0"/>
                </a:solidFill>
                <a:latin typeface="Palatino Linotype" panose="02040502050505030304" pitchFamily="18" charset="0"/>
              </a:rPr>
              <a:t>мээси</a:t>
            </a:r>
            <a:r>
              <a:rPr lang="ru-RU" sz="3600" b="1" dirty="0">
                <a:solidFill>
                  <a:srgbClr val="0070C0"/>
                </a:solidFill>
                <a:latin typeface="Palatino Linotype" panose="02040502050505030304" pitchFamily="18" charset="0"/>
              </a:rPr>
              <a:t> </a:t>
            </a:r>
            <a:r>
              <a:rPr lang="ru-RU" sz="3600" b="1" dirty="0" err="1">
                <a:solidFill>
                  <a:srgbClr val="0070C0"/>
                </a:solidFill>
                <a:latin typeface="Palatino Linotype" panose="02040502050505030304" pitchFamily="18" charset="0"/>
              </a:rPr>
              <a:t>көп</a:t>
            </a:r>
            <a:r>
              <a:rPr lang="ru-RU" sz="3600" b="1" dirty="0">
                <a:solidFill>
                  <a:srgbClr val="0070C0"/>
                </a:solidFill>
                <a:latin typeface="Palatino Linotype" panose="02040502050505030304" pitchFamily="18" charset="0"/>
              </a:rPr>
              <a:t> </a:t>
            </a:r>
            <a:r>
              <a:rPr lang="ru-RU" sz="3600" b="1" dirty="0" err="1">
                <a:solidFill>
                  <a:srgbClr val="0070C0"/>
                </a:solidFill>
                <a:latin typeface="Palatino Linotype" panose="02040502050505030304" pitchFamily="18" charset="0"/>
              </a:rPr>
              <a:t>маалыматты</a:t>
            </a:r>
            <a:r>
              <a:rPr lang="ru-RU" sz="3600" b="1" dirty="0">
                <a:solidFill>
                  <a:srgbClr val="0070C0"/>
                </a:solidFill>
                <a:latin typeface="Palatino Linotype" panose="02040502050505030304" pitchFamily="18" charset="0"/>
              </a:rPr>
              <a:t> </a:t>
            </a:r>
            <a:r>
              <a:rPr lang="ru-RU" sz="3600" b="1" dirty="0" err="1">
                <a:solidFill>
                  <a:srgbClr val="0070C0"/>
                </a:solidFill>
                <a:latin typeface="Palatino Linotype" panose="02040502050505030304" pitchFamily="18" charset="0"/>
              </a:rPr>
              <a:t>сактайт</a:t>
            </a:r>
            <a:r>
              <a:rPr lang="ru-RU" sz="3600" b="1" dirty="0">
                <a:solidFill>
                  <a:srgbClr val="0070C0"/>
                </a:solidFill>
                <a:latin typeface="Palatino Linotype" panose="02040502050505030304" pitchFamily="18" charset="0"/>
              </a:rPr>
              <a:t>.</a:t>
            </a:r>
          </a:p>
          <a:p>
            <a:pPr marL="571500" indent="-571500">
              <a:buFont typeface="Wingdings" panose="05000000000000000000" pitchFamily="2" charset="2"/>
              <a:buChar char="Ø"/>
            </a:pPr>
            <a:r>
              <a:rPr lang="ru-RU" sz="3600" b="1" dirty="0" err="1">
                <a:solidFill>
                  <a:schemeClr val="accent5">
                    <a:lumMod val="50000"/>
                  </a:schemeClr>
                </a:solidFill>
                <a:latin typeface="Palatino Linotype" panose="02040502050505030304" pitchFamily="18" charset="0"/>
              </a:rPr>
              <a:t>Алар</a:t>
            </a:r>
            <a:r>
              <a:rPr lang="ru-RU" sz="3600" b="1" dirty="0">
                <a:solidFill>
                  <a:schemeClr val="accent5">
                    <a:lumMod val="50000"/>
                  </a:schemeClr>
                </a:solidFill>
                <a:latin typeface="Palatino Linotype" panose="02040502050505030304" pitchFamily="18" charset="0"/>
              </a:rPr>
              <a:t> </a:t>
            </a:r>
            <a:r>
              <a:rPr lang="ru-RU" sz="3600" b="1" dirty="0" err="1">
                <a:solidFill>
                  <a:schemeClr val="accent5">
                    <a:lumMod val="50000"/>
                  </a:schemeClr>
                </a:solidFill>
                <a:latin typeface="Palatino Linotype" panose="02040502050505030304" pitchFamily="18" charset="0"/>
              </a:rPr>
              <a:t>кырдаалды</a:t>
            </a:r>
            <a:r>
              <a:rPr lang="ru-RU" sz="3600" b="1" dirty="0">
                <a:solidFill>
                  <a:schemeClr val="accent5">
                    <a:lumMod val="50000"/>
                  </a:schemeClr>
                </a:solidFill>
                <a:latin typeface="Palatino Linotype" panose="02040502050505030304" pitchFamily="18" charset="0"/>
              </a:rPr>
              <a:t> тез </a:t>
            </a:r>
            <a:r>
              <a:rPr lang="ru-RU" sz="3600" b="1" dirty="0" err="1" smtClean="0">
                <a:solidFill>
                  <a:schemeClr val="accent5">
                    <a:lumMod val="50000"/>
                  </a:schemeClr>
                </a:solidFill>
                <a:latin typeface="Palatino Linotype" panose="02040502050505030304" pitchFamily="18" charset="0"/>
              </a:rPr>
              <a:t>байкайт</a:t>
            </a:r>
            <a:r>
              <a:rPr lang="ru-RU" sz="3600" b="1" dirty="0">
                <a:solidFill>
                  <a:schemeClr val="accent5">
                    <a:lumMod val="50000"/>
                  </a:schemeClr>
                </a:solidFill>
                <a:latin typeface="Palatino Linotype" panose="02040502050505030304" pitchFamily="18" charset="0"/>
              </a:rPr>
              <a:t>. </a:t>
            </a:r>
            <a:endParaRPr lang="ru-RU" sz="3600" b="1" dirty="0" smtClean="0">
              <a:solidFill>
                <a:schemeClr val="accent5">
                  <a:lumMod val="50000"/>
                </a:schemeClr>
              </a:solidFill>
              <a:latin typeface="Palatino Linotype" panose="02040502050505030304" pitchFamily="18" charset="0"/>
            </a:endParaRPr>
          </a:p>
          <a:p>
            <a:pPr marL="571500" indent="-571500">
              <a:buFont typeface="Wingdings" panose="05000000000000000000" pitchFamily="2" charset="2"/>
              <a:buChar char="Ø"/>
            </a:pPr>
            <a:r>
              <a:rPr lang="ru-RU" sz="3600" b="1" dirty="0" err="1" smtClean="0">
                <a:solidFill>
                  <a:schemeClr val="accent4">
                    <a:lumMod val="50000"/>
                  </a:schemeClr>
                </a:solidFill>
                <a:latin typeface="Palatino Linotype" panose="02040502050505030304" pitchFamily="18" charset="0"/>
              </a:rPr>
              <a:t>Дельфиндерди</a:t>
            </a:r>
            <a:r>
              <a:rPr lang="ru-RU" sz="3600" b="1" dirty="0" smtClean="0">
                <a:solidFill>
                  <a:schemeClr val="accent4">
                    <a:lumMod val="50000"/>
                  </a:schemeClr>
                </a:solidFill>
                <a:latin typeface="Palatino Linotype" panose="02040502050505030304" pitchFamily="18" charset="0"/>
              </a:rPr>
              <a:t> </a:t>
            </a:r>
            <a:r>
              <a:rPr lang="ru-RU" sz="3600" b="1" dirty="0" err="1">
                <a:solidFill>
                  <a:schemeClr val="accent4">
                    <a:lumMod val="50000"/>
                  </a:schemeClr>
                </a:solidFill>
                <a:latin typeface="Palatino Linotype" panose="02040502050505030304" pitchFamily="18" charset="0"/>
              </a:rPr>
              <a:t>үйрөтүү</a:t>
            </a:r>
            <a:r>
              <a:rPr lang="ru-RU" sz="3600" b="1" dirty="0">
                <a:solidFill>
                  <a:schemeClr val="accent4">
                    <a:lumMod val="50000"/>
                  </a:schemeClr>
                </a:solidFill>
                <a:latin typeface="Palatino Linotype" panose="02040502050505030304" pitchFamily="18" charset="0"/>
              </a:rPr>
              <a:t> </a:t>
            </a:r>
            <a:r>
              <a:rPr lang="ru-RU" sz="3600" b="1" dirty="0" err="1">
                <a:solidFill>
                  <a:schemeClr val="accent4">
                    <a:lumMod val="50000"/>
                  </a:schemeClr>
                </a:solidFill>
                <a:latin typeface="Palatino Linotype" panose="02040502050505030304" pitchFamily="18" charset="0"/>
              </a:rPr>
              <a:t>оңой</a:t>
            </a:r>
            <a:r>
              <a:rPr lang="ru-RU" sz="3600" b="1" dirty="0">
                <a:solidFill>
                  <a:schemeClr val="accent4">
                    <a:lumMod val="50000"/>
                  </a:schemeClr>
                </a:solidFill>
                <a:latin typeface="Palatino Linotype" panose="02040502050505030304" pitchFamily="18" charset="0"/>
              </a:rPr>
              <a:t>.</a:t>
            </a:r>
          </a:p>
          <a:p>
            <a:pPr marL="571500" indent="-571500">
              <a:buFont typeface="Wingdings" panose="05000000000000000000" pitchFamily="2" charset="2"/>
              <a:buChar char="Ø"/>
            </a:pPr>
            <a:r>
              <a:rPr lang="ru-RU" sz="3600" b="1" dirty="0" err="1">
                <a:solidFill>
                  <a:srgbClr val="C00000"/>
                </a:solidFill>
                <a:latin typeface="Palatino Linotype" panose="02040502050505030304" pitchFamily="18" charset="0"/>
              </a:rPr>
              <a:t>Кээде</a:t>
            </a:r>
            <a:r>
              <a:rPr lang="ru-RU" sz="3600" b="1" dirty="0">
                <a:solidFill>
                  <a:srgbClr val="C00000"/>
                </a:solidFill>
                <a:latin typeface="Palatino Linotype" panose="02040502050505030304" pitchFamily="18" charset="0"/>
              </a:rPr>
              <a:t> </a:t>
            </a:r>
            <a:r>
              <a:rPr lang="ru-RU" sz="3600" b="1" dirty="0" err="1">
                <a:solidFill>
                  <a:srgbClr val="C00000"/>
                </a:solidFill>
                <a:latin typeface="Palatino Linotype" panose="02040502050505030304" pitchFamily="18" charset="0"/>
              </a:rPr>
              <a:t>алар</a:t>
            </a:r>
            <a:r>
              <a:rPr lang="ru-RU" sz="3600" b="1" dirty="0">
                <a:solidFill>
                  <a:srgbClr val="C00000"/>
                </a:solidFill>
                <a:latin typeface="Palatino Linotype" panose="02040502050505030304" pitchFamily="18" charset="0"/>
              </a:rPr>
              <a:t> </a:t>
            </a:r>
            <a:r>
              <a:rPr lang="ru-RU" sz="3600" b="1" dirty="0" err="1">
                <a:solidFill>
                  <a:srgbClr val="C00000"/>
                </a:solidFill>
                <a:latin typeface="Palatino Linotype" panose="02040502050505030304" pitchFamily="18" charset="0"/>
              </a:rPr>
              <a:t>адамдарды</a:t>
            </a:r>
            <a:r>
              <a:rPr lang="ru-RU" sz="3600" b="1" dirty="0">
                <a:solidFill>
                  <a:srgbClr val="C00000"/>
                </a:solidFill>
                <a:latin typeface="Palatino Linotype" panose="02040502050505030304" pitchFamily="18" charset="0"/>
              </a:rPr>
              <a:t> </a:t>
            </a:r>
            <a:r>
              <a:rPr lang="ru-RU" sz="3600" b="1" dirty="0" smtClean="0">
                <a:solidFill>
                  <a:srgbClr val="C00000"/>
                </a:solidFill>
                <a:latin typeface="Palatino Linotype" panose="02040502050505030304" pitchFamily="18" charset="0"/>
              </a:rPr>
              <a:t>да </a:t>
            </a:r>
            <a:r>
              <a:rPr lang="ru-RU" sz="3600" b="1" dirty="0" err="1" smtClean="0">
                <a:solidFill>
                  <a:srgbClr val="C00000"/>
                </a:solidFill>
                <a:latin typeface="Palatino Linotype" panose="02040502050505030304" pitchFamily="18" charset="0"/>
              </a:rPr>
              <a:t>сактап</a:t>
            </a:r>
            <a:r>
              <a:rPr lang="ru-RU" sz="3600" b="1" dirty="0" smtClean="0">
                <a:solidFill>
                  <a:srgbClr val="C00000"/>
                </a:solidFill>
                <a:latin typeface="Palatino Linotype" panose="02040502050505030304" pitchFamily="18" charset="0"/>
              </a:rPr>
              <a:t> </a:t>
            </a:r>
            <a:r>
              <a:rPr lang="ru-RU" sz="3600" b="1" dirty="0" err="1" smtClean="0">
                <a:solidFill>
                  <a:srgbClr val="C00000"/>
                </a:solidFill>
                <a:latin typeface="Palatino Linotype" panose="02040502050505030304" pitchFamily="18" charset="0"/>
              </a:rPr>
              <a:t>калышат</a:t>
            </a:r>
            <a:r>
              <a:rPr lang="ru-RU" sz="3600" b="1" dirty="0" smtClean="0">
                <a:solidFill>
                  <a:srgbClr val="C00000"/>
                </a:solidFill>
                <a:latin typeface="Palatino Linotype" panose="02040502050505030304" pitchFamily="18" charset="0"/>
              </a:rPr>
              <a:t>.</a:t>
            </a:r>
            <a:endParaRPr lang="ru-RU" sz="3600" b="1" dirty="0">
              <a:solidFill>
                <a:srgbClr val="C00000"/>
              </a:solidFill>
              <a:latin typeface="Palatino Linotype" panose="02040502050505030304" pitchFamily="18" charset="0"/>
            </a:endParaRPr>
          </a:p>
        </p:txBody>
      </p:sp>
    </p:spTree>
    <p:extLst>
      <p:ext uri="{BB962C8B-B14F-4D97-AF65-F5344CB8AC3E}">
        <p14:creationId xmlns:p14="http://schemas.microsoft.com/office/powerpoint/2010/main" val="38073521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626" b="8626"/>
          <a:stretch>
            <a:fillRect/>
          </a:stretch>
        </p:blipFill>
        <p:spPr/>
      </p:pic>
      <p:sp>
        <p:nvSpPr>
          <p:cNvPr id="3" name="Текст 2"/>
          <p:cNvSpPr>
            <a:spLocks noGrp="1"/>
          </p:cNvSpPr>
          <p:nvPr>
            <p:ph type="body" sz="quarter" idx="14"/>
          </p:nvPr>
        </p:nvSpPr>
        <p:spPr>
          <a:xfrm>
            <a:off x="1881051" y="4404112"/>
            <a:ext cx="7837716" cy="1661993"/>
          </a:xfrm>
        </p:spPr>
        <p:txBody>
          <a:bodyPr/>
          <a:lstStyle/>
          <a:p>
            <a:pPr algn="ctr"/>
            <a:r>
              <a:rPr lang="ru-RU" sz="3600" b="1" dirty="0" err="1">
                <a:latin typeface="Courier New" panose="02070309020205020404" pitchFamily="49" charset="0"/>
                <a:cs typeface="Courier New" panose="02070309020205020404" pitchFamily="49" charset="0"/>
              </a:rPr>
              <a:t>Дельфиндер</a:t>
            </a:r>
            <a:r>
              <a:rPr lang="ru-RU" sz="3600" b="1" dirty="0">
                <a:latin typeface="Courier New" panose="02070309020205020404" pitchFamily="49" charset="0"/>
                <a:cs typeface="Courier New" panose="02070309020205020404" pitchFamily="49" charset="0"/>
              </a:rPr>
              <a:t> </a:t>
            </a:r>
            <a:r>
              <a:rPr lang="ru-RU" sz="3600" b="1" dirty="0" err="1">
                <a:latin typeface="Courier New" panose="02070309020205020404" pitchFamily="49" charset="0"/>
                <a:cs typeface="Courier New" panose="02070309020205020404" pitchFamily="49" charset="0"/>
              </a:rPr>
              <a:t>менен</a:t>
            </a:r>
            <a:r>
              <a:rPr lang="ru-RU" sz="3600" b="1" dirty="0">
                <a:latin typeface="Courier New" panose="02070309020205020404" pitchFamily="49" charset="0"/>
                <a:cs typeface="Courier New" panose="02070309020205020404" pitchFamily="49" charset="0"/>
              </a:rPr>
              <a:t> </a:t>
            </a:r>
            <a:r>
              <a:rPr lang="ru-RU" sz="3600" b="1" dirty="0" err="1">
                <a:latin typeface="Courier New" panose="02070309020205020404" pitchFamily="49" charset="0"/>
                <a:cs typeface="Courier New" panose="02070309020205020404" pitchFamily="49" charset="0"/>
              </a:rPr>
              <a:t>сүзүү</a:t>
            </a:r>
            <a:r>
              <a:rPr lang="ru-RU" sz="3600" b="1" dirty="0">
                <a:latin typeface="Courier New" panose="02070309020205020404" pitchFamily="49" charset="0"/>
                <a:cs typeface="Courier New" panose="02070309020205020404" pitchFamily="49" charset="0"/>
              </a:rPr>
              <a:t> - </a:t>
            </a:r>
            <a:r>
              <a:rPr lang="ru-RU" sz="3600" b="1" dirty="0" err="1">
                <a:latin typeface="Courier New" panose="02070309020205020404" pitchFamily="49" charset="0"/>
                <a:cs typeface="Courier New" panose="02070309020205020404" pitchFamily="49" charset="0"/>
              </a:rPr>
              <a:t>чоң</a:t>
            </a:r>
            <a:r>
              <a:rPr lang="ru-RU" sz="3600" b="1" dirty="0">
                <a:latin typeface="Courier New" panose="02070309020205020404" pitchFamily="49" charset="0"/>
                <a:cs typeface="Courier New" panose="02070309020205020404" pitchFamily="49" charset="0"/>
              </a:rPr>
              <a:t> </a:t>
            </a:r>
            <a:r>
              <a:rPr lang="ru-RU" sz="3600" b="1" dirty="0" err="1">
                <a:latin typeface="Courier New" panose="02070309020205020404" pitchFamily="49" charset="0"/>
                <a:cs typeface="Courier New" panose="02070309020205020404" pitchFamily="49" charset="0"/>
              </a:rPr>
              <a:t>ырахат</a:t>
            </a:r>
            <a:r>
              <a:rPr lang="ru-RU" sz="3600" b="1" dirty="0">
                <a:latin typeface="Courier New" panose="02070309020205020404" pitchFamily="49" charset="0"/>
                <a:cs typeface="Courier New" panose="02070309020205020404" pitchFamily="49" charset="0"/>
              </a:rPr>
              <a:t>.</a:t>
            </a:r>
          </a:p>
        </p:txBody>
      </p:sp>
      <p:sp>
        <p:nvSpPr>
          <p:cNvPr id="4" name="Текст 3"/>
          <p:cNvSpPr>
            <a:spLocks noGrp="1"/>
          </p:cNvSpPr>
          <p:nvPr>
            <p:ph type="body" sz="quarter" idx="15"/>
          </p:nvPr>
        </p:nvSpPr>
        <p:spPr>
          <a:xfrm flipH="1">
            <a:off x="0" y="4785497"/>
            <a:ext cx="120650" cy="1274195"/>
          </a:xfrm>
        </p:spPr>
        <p:txBody>
          <a:bodyPr/>
          <a:lstStyle/>
          <a:p>
            <a:endParaRPr lang="ru-RU" sz="7200" dirty="0"/>
          </a:p>
        </p:txBody>
      </p:sp>
    </p:spTree>
    <p:extLst>
      <p:ext uri="{BB962C8B-B14F-4D97-AF65-F5344CB8AC3E}">
        <p14:creationId xmlns:p14="http://schemas.microsoft.com/office/powerpoint/2010/main" val="7676575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3"/>
          </p:nvPr>
        </p:nvSpPr>
        <p:spPr>
          <a:xfrm>
            <a:off x="896465" y="245659"/>
            <a:ext cx="10328250" cy="1815152"/>
          </a:xfrm>
        </p:spPr>
        <p:txBody>
          <a:bodyPr>
            <a:noAutofit/>
          </a:bodyPr>
          <a:lstStyle/>
          <a:p>
            <a:pPr algn="ctr"/>
            <a:r>
              <a:rPr lang="ru-RU" sz="4000" dirty="0" err="1">
                <a:latin typeface="Palatino Linotype" panose="02040502050505030304" pitchFamily="18" charset="0"/>
              </a:rPr>
              <a:t>Дельфиндер</a:t>
            </a:r>
            <a:r>
              <a:rPr lang="ru-RU" sz="4000" dirty="0">
                <a:latin typeface="Palatino Linotype" panose="02040502050505030304" pitchFamily="18" charset="0"/>
              </a:rPr>
              <a:t> </a:t>
            </a:r>
            <a:r>
              <a:rPr lang="ru-RU" sz="4000" dirty="0" err="1">
                <a:latin typeface="Palatino Linotype" panose="02040502050505030304" pitchFamily="18" charset="0"/>
              </a:rPr>
              <a:t>боорукер</a:t>
            </a:r>
            <a:r>
              <a:rPr lang="ru-RU" sz="4000" dirty="0">
                <a:latin typeface="Palatino Linotype" panose="02040502050505030304" pitchFamily="18" charset="0"/>
              </a:rPr>
              <a:t>, </a:t>
            </a:r>
            <a:r>
              <a:rPr lang="ru-RU" sz="4000" dirty="0" err="1">
                <a:latin typeface="Palatino Linotype" panose="02040502050505030304" pitchFamily="18" charset="0"/>
              </a:rPr>
              <a:t>жылмакай</a:t>
            </a:r>
            <a:r>
              <a:rPr lang="ru-RU" sz="4000" dirty="0">
                <a:latin typeface="Palatino Linotype" panose="02040502050505030304" pitchFamily="18" charset="0"/>
              </a:rPr>
              <a:t>, </a:t>
            </a:r>
            <a:r>
              <a:rPr lang="ru-RU" sz="4000" dirty="0" err="1">
                <a:latin typeface="Palatino Linotype" panose="02040502050505030304" pitchFamily="18" charset="0"/>
              </a:rPr>
              <a:t>сулуу</a:t>
            </a:r>
            <a:r>
              <a:rPr lang="ru-RU" sz="4000" dirty="0">
                <a:latin typeface="Palatino Linotype" panose="02040502050505030304" pitchFamily="18" charset="0"/>
              </a:rPr>
              <a:t>, </a:t>
            </a:r>
            <a:r>
              <a:rPr lang="ru-RU" sz="4000" dirty="0" err="1">
                <a:latin typeface="Palatino Linotype" panose="02040502050505030304" pitchFamily="18" charset="0"/>
              </a:rPr>
              <a:t>аларды</a:t>
            </a:r>
            <a:r>
              <a:rPr lang="ru-RU" sz="4000" dirty="0">
                <a:latin typeface="Palatino Linotype" panose="02040502050505030304" pitchFamily="18" charset="0"/>
              </a:rPr>
              <a:t> </a:t>
            </a:r>
            <a:r>
              <a:rPr lang="ru-RU" sz="4000" dirty="0" err="1">
                <a:latin typeface="Palatino Linotype" panose="02040502050505030304" pitchFamily="18" charset="0"/>
              </a:rPr>
              <a:t>балдар</a:t>
            </a:r>
            <a:r>
              <a:rPr lang="ru-RU" sz="4000" dirty="0">
                <a:latin typeface="Palatino Linotype" panose="02040502050505030304" pitchFamily="18" charset="0"/>
              </a:rPr>
              <a:t> </a:t>
            </a:r>
            <a:r>
              <a:rPr lang="ru-RU" sz="4000" dirty="0" err="1">
                <a:latin typeface="Palatino Linotype" panose="02040502050505030304" pitchFamily="18" charset="0"/>
              </a:rPr>
              <a:t>гана</a:t>
            </a:r>
            <a:r>
              <a:rPr lang="ru-RU" sz="4000" dirty="0">
                <a:latin typeface="Palatino Linotype" panose="02040502050505030304" pitchFamily="18" charset="0"/>
              </a:rPr>
              <a:t> </a:t>
            </a:r>
            <a:r>
              <a:rPr lang="ru-RU" sz="4000" dirty="0" err="1">
                <a:latin typeface="Palatino Linotype" panose="02040502050505030304" pitchFamily="18" charset="0"/>
              </a:rPr>
              <a:t>эмес</a:t>
            </a:r>
            <a:r>
              <a:rPr lang="ru-RU" sz="4000" dirty="0">
                <a:latin typeface="Palatino Linotype" panose="02040502050505030304" pitchFamily="18" charset="0"/>
              </a:rPr>
              <a:t>, </a:t>
            </a:r>
            <a:r>
              <a:rPr lang="ru-RU" sz="4000" dirty="0" err="1">
                <a:latin typeface="Palatino Linotype" panose="02040502050505030304" pitchFamily="18" charset="0"/>
              </a:rPr>
              <a:t>чоңдор</a:t>
            </a:r>
            <a:r>
              <a:rPr lang="ru-RU" sz="4000" dirty="0">
                <a:latin typeface="Palatino Linotype" panose="02040502050505030304" pitchFamily="18" charset="0"/>
              </a:rPr>
              <a:t> да </a:t>
            </a:r>
            <a:r>
              <a:rPr lang="ru-RU" sz="4000" dirty="0" err="1">
                <a:latin typeface="Palatino Linotype" panose="02040502050505030304" pitchFamily="18" charset="0"/>
              </a:rPr>
              <a:t>жакшы</a:t>
            </a:r>
            <a:r>
              <a:rPr lang="ru-RU" sz="4000" dirty="0">
                <a:latin typeface="Palatino Linotype" panose="02040502050505030304" pitchFamily="18" charset="0"/>
              </a:rPr>
              <a:t> </a:t>
            </a:r>
            <a:r>
              <a:rPr lang="ru-RU" sz="4000" dirty="0" err="1">
                <a:latin typeface="Palatino Linotype" panose="02040502050505030304" pitchFamily="18" charset="0"/>
              </a:rPr>
              <a:t>көрүшөт</a:t>
            </a:r>
            <a:r>
              <a:rPr lang="ru-RU" sz="4000" dirty="0">
                <a:latin typeface="Palatino Linotype" panose="02040502050505030304" pitchFamily="18" charset="0"/>
              </a:rPr>
              <a:t>.</a:t>
            </a:r>
          </a:p>
        </p:txBody>
      </p:sp>
      <p:pic>
        <p:nvPicPr>
          <p:cNvPr id="8" name="Объект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59857" y="2224585"/>
            <a:ext cx="5260643" cy="3731450"/>
          </a:xfrm>
          <a:prstGeom prst="rect">
            <a:avLst/>
          </a:prstGeom>
          <a:ln>
            <a:noFill/>
          </a:ln>
          <a:effectLst>
            <a:outerShdw blurRad="292100" dist="139700" dir="2700000" algn="tl" rotWithShape="0">
              <a:srgbClr val="333333">
                <a:alpha val="65000"/>
              </a:srgbClr>
            </a:outerShdw>
          </a:effectLst>
        </p:spPr>
      </p:pic>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6088" y="2224585"/>
            <a:ext cx="5586222" cy="373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99112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716" r="21716"/>
          <a:stretch>
            <a:fillRect/>
          </a:stretch>
        </p:blipFill>
        <p:spPr>
          <a:xfrm>
            <a:off x="6108131" y="0"/>
            <a:ext cx="6083869" cy="6858000"/>
          </a:xfrm>
        </p:spPr>
      </p:pic>
      <p:sp>
        <p:nvSpPr>
          <p:cNvPr id="4" name="Текст 3"/>
          <p:cNvSpPr>
            <a:spLocks noGrp="1"/>
          </p:cNvSpPr>
          <p:nvPr>
            <p:ph type="body" sz="quarter" idx="14"/>
          </p:nvPr>
        </p:nvSpPr>
        <p:spPr>
          <a:xfrm>
            <a:off x="380430" y="478023"/>
            <a:ext cx="5727701" cy="6127493"/>
          </a:xfrm>
        </p:spPr>
        <p:txBody>
          <a:bodyPr/>
          <a:lstStyle/>
          <a:p>
            <a:r>
              <a:rPr lang="ru-RU" sz="4800" dirty="0" err="1">
                <a:solidFill>
                  <a:srgbClr val="7030A0"/>
                </a:solidFill>
                <a:latin typeface="Palatino Linotype" panose="02040502050505030304" pitchFamily="18" charset="0"/>
              </a:rPr>
              <a:t>Дельфиндердин</a:t>
            </a:r>
            <a:r>
              <a:rPr lang="ru-RU" sz="4800" dirty="0">
                <a:solidFill>
                  <a:srgbClr val="7030A0"/>
                </a:solidFill>
                <a:latin typeface="Palatino Linotype" panose="02040502050505030304" pitchFamily="18" charset="0"/>
              </a:rPr>
              <a:t> </a:t>
            </a:r>
            <a:r>
              <a:rPr lang="ru-RU" sz="4800" dirty="0" err="1">
                <a:solidFill>
                  <a:srgbClr val="7030A0"/>
                </a:solidFill>
                <a:latin typeface="Palatino Linotype" panose="02040502050505030304" pitchFamily="18" charset="0"/>
              </a:rPr>
              <a:t>үндөрү</a:t>
            </a:r>
            <a:r>
              <a:rPr lang="ru-RU" sz="4800" dirty="0">
                <a:solidFill>
                  <a:srgbClr val="7030A0"/>
                </a:solidFill>
                <a:latin typeface="Palatino Linotype" panose="02040502050505030304" pitchFamily="18" charset="0"/>
              </a:rPr>
              <a:t> </a:t>
            </a:r>
            <a:r>
              <a:rPr lang="ru-RU" sz="4800" dirty="0" smtClean="0">
                <a:latin typeface="Palatino Linotype" panose="02040502050505030304" pitchFamily="18" charset="0"/>
              </a:rPr>
              <a:t>– </a:t>
            </a:r>
          </a:p>
          <a:p>
            <a:r>
              <a:rPr lang="ru-RU" sz="6000" dirty="0" err="1" smtClean="0">
                <a:latin typeface="Palatino Linotype" panose="02040502050505030304" pitchFamily="18" charset="0"/>
              </a:rPr>
              <a:t>балдар</a:t>
            </a:r>
            <a:r>
              <a:rPr lang="ru-RU" sz="6000" dirty="0" smtClean="0">
                <a:latin typeface="Palatino Linotype" panose="02040502050505030304" pitchFamily="18" charset="0"/>
              </a:rPr>
              <a:t> </a:t>
            </a:r>
            <a:r>
              <a:rPr lang="ru-RU" sz="6000" dirty="0" err="1">
                <a:latin typeface="Palatino Linotype" panose="02040502050505030304" pitchFamily="18" charset="0"/>
              </a:rPr>
              <a:t>үчүн</a:t>
            </a:r>
            <a:r>
              <a:rPr lang="ru-RU" sz="6000" dirty="0">
                <a:latin typeface="Palatino Linotype" panose="02040502050505030304" pitchFamily="18" charset="0"/>
              </a:rPr>
              <a:t> </a:t>
            </a:r>
            <a:r>
              <a:rPr lang="ru-RU" sz="6000" dirty="0" err="1">
                <a:latin typeface="Palatino Linotype" panose="02040502050505030304" pitchFamily="18" charset="0"/>
              </a:rPr>
              <a:t>дарылоо</a:t>
            </a:r>
            <a:r>
              <a:rPr lang="ru-RU" sz="6000" dirty="0">
                <a:latin typeface="Palatino Linotype" panose="02040502050505030304" pitchFamily="18" charset="0"/>
              </a:rPr>
              <a:t> </a:t>
            </a:r>
            <a:r>
              <a:rPr lang="ru-RU" sz="6000" dirty="0" err="1" smtClean="0">
                <a:latin typeface="Palatino Linotype" panose="02040502050505030304" pitchFamily="18" charset="0"/>
              </a:rPr>
              <a:t>процедурала</a:t>
            </a:r>
            <a:r>
              <a:rPr lang="ru-RU" sz="6000" dirty="0" smtClean="0">
                <a:latin typeface="Palatino Linotype" panose="02040502050505030304" pitchFamily="18" charset="0"/>
              </a:rPr>
              <a:t>-</a:t>
            </a:r>
          </a:p>
          <a:p>
            <a:r>
              <a:rPr lang="ru-RU" sz="6000" dirty="0" err="1">
                <a:latin typeface="Palatino Linotype" panose="02040502050505030304" pitchFamily="18" charset="0"/>
              </a:rPr>
              <a:t>р</a:t>
            </a:r>
            <a:r>
              <a:rPr lang="ru-RU" sz="6000" dirty="0" err="1" smtClean="0">
                <a:latin typeface="Palatino Linotype" panose="02040502050505030304" pitchFamily="18" charset="0"/>
              </a:rPr>
              <a:t>ы</a:t>
            </a:r>
            <a:r>
              <a:rPr lang="ru-RU" sz="6000" dirty="0" smtClean="0">
                <a:latin typeface="Palatino Linotype" panose="02040502050505030304" pitchFamily="18" charset="0"/>
              </a:rPr>
              <a:t>  </a:t>
            </a:r>
            <a:r>
              <a:rPr lang="ru-RU" sz="6000" dirty="0" err="1" smtClean="0">
                <a:latin typeface="Palatino Linotype" panose="02040502050505030304" pitchFamily="18" charset="0"/>
              </a:rPr>
              <a:t>болуп</a:t>
            </a:r>
            <a:r>
              <a:rPr lang="ru-RU" sz="6000" dirty="0" smtClean="0">
                <a:latin typeface="Palatino Linotype" panose="02040502050505030304" pitchFamily="18" charset="0"/>
              </a:rPr>
              <a:t> </a:t>
            </a:r>
            <a:r>
              <a:rPr lang="ru-RU" sz="6000" dirty="0" err="1" smtClean="0">
                <a:latin typeface="Palatino Linotype" panose="02040502050505030304" pitchFamily="18" charset="0"/>
              </a:rPr>
              <a:t>саналат</a:t>
            </a:r>
            <a:r>
              <a:rPr lang="ru-RU" sz="6000" dirty="0" smtClean="0">
                <a:latin typeface="Palatino Linotype" panose="02040502050505030304" pitchFamily="18" charset="0"/>
              </a:rPr>
              <a:t>.</a:t>
            </a:r>
            <a:endParaRPr lang="ru-RU" sz="6000" dirty="0">
              <a:latin typeface="Palatino Linotype" panose="02040502050505030304" pitchFamily="18" charset="0"/>
            </a:endParaRPr>
          </a:p>
        </p:txBody>
      </p:sp>
    </p:spTree>
    <p:extLst>
      <p:ext uri="{BB962C8B-B14F-4D97-AF65-F5344CB8AC3E}">
        <p14:creationId xmlns:p14="http://schemas.microsoft.com/office/powerpoint/2010/main" val="10020623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629" y="156754"/>
            <a:ext cx="11861074" cy="6701246"/>
          </a:xfrm>
          <a:solidFill>
            <a:schemeClr val="accent4">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ru-RU" dirty="0" err="1">
                <a:solidFill>
                  <a:srgbClr val="0000A4"/>
                </a:solidFill>
              </a:rPr>
              <a:t>Кээде</a:t>
            </a:r>
            <a:r>
              <a:rPr lang="ru-RU" dirty="0">
                <a:solidFill>
                  <a:srgbClr val="0000A4"/>
                </a:solidFill>
              </a:rPr>
              <a:t> </a:t>
            </a:r>
            <a:r>
              <a:rPr lang="ru-RU" dirty="0" err="1">
                <a:solidFill>
                  <a:srgbClr val="0000A4"/>
                </a:solidFill>
              </a:rPr>
              <a:t>дельфиндер</a:t>
            </a:r>
            <a:r>
              <a:rPr lang="ru-RU" dirty="0">
                <a:solidFill>
                  <a:srgbClr val="0000A4"/>
                </a:solidFill>
              </a:rPr>
              <a:t> </a:t>
            </a:r>
            <a:r>
              <a:rPr lang="ru-RU" dirty="0" err="1">
                <a:solidFill>
                  <a:srgbClr val="0000A4"/>
                </a:solidFill>
              </a:rPr>
              <a:t>массалык</a:t>
            </a:r>
            <a:r>
              <a:rPr lang="ru-RU" dirty="0">
                <a:solidFill>
                  <a:srgbClr val="0000A4"/>
                </a:solidFill>
              </a:rPr>
              <a:t> </a:t>
            </a:r>
            <a:r>
              <a:rPr lang="ru-RU" dirty="0" err="1">
                <a:solidFill>
                  <a:srgbClr val="0000A4"/>
                </a:solidFill>
              </a:rPr>
              <a:t>түрдө</a:t>
            </a:r>
            <a:r>
              <a:rPr lang="ru-RU" dirty="0">
                <a:solidFill>
                  <a:srgbClr val="0000A4"/>
                </a:solidFill>
              </a:rPr>
              <a:t> </a:t>
            </a:r>
            <a:r>
              <a:rPr lang="ru-RU" dirty="0" err="1">
                <a:solidFill>
                  <a:srgbClr val="0000A4"/>
                </a:solidFill>
              </a:rPr>
              <a:t>пляждарга</a:t>
            </a:r>
            <a:r>
              <a:rPr lang="ru-RU" dirty="0">
                <a:solidFill>
                  <a:srgbClr val="0000A4"/>
                </a:solidFill>
              </a:rPr>
              <a:t> </a:t>
            </a:r>
            <a:r>
              <a:rPr lang="ru-RU" dirty="0" err="1">
                <a:solidFill>
                  <a:srgbClr val="0000A4"/>
                </a:solidFill>
              </a:rPr>
              <a:t>түшүп</a:t>
            </a:r>
            <a:r>
              <a:rPr lang="ru-RU" dirty="0">
                <a:solidFill>
                  <a:srgbClr val="0000A4"/>
                </a:solidFill>
              </a:rPr>
              <a:t> </a:t>
            </a:r>
            <a:r>
              <a:rPr lang="ru-RU" dirty="0" smtClean="0">
                <a:solidFill>
                  <a:srgbClr val="0000A4"/>
                </a:solidFill>
              </a:rPr>
              <a:t>же </a:t>
            </a:r>
            <a:r>
              <a:rPr lang="ru-RU" dirty="0" err="1" smtClean="0">
                <a:solidFill>
                  <a:srgbClr val="0000A4"/>
                </a:solidFill>
              </a:rPr>
              <a:t>жээктеги</a:t>
            </a:r>
            <a:r>
              <a:rPr lang="ru-RU" dirty="0" smtClean="0">
                <a:solidFill>
                  <a:srgbClr val="0000A4"/>
                </a:solidFill>
              </a:rPr>
              <a:t> </a:t>
            </a:r>
            <a:r>
              <a:rPr lang="ru-RU" dirty="0" err="1" smtClean="0">
                <a:solidFill>
                  <a:srgbClr val="0000A4"/>
                </a:solidFill>
              </a:rPr>
              <a:t>таштарда</a:t>
            </a:r>
            <a:r>
              <a:rPr lang="ru-RU" dirty="0" smtClean="0">
                <a:solidFill>
                  <a:srgbClr val="0000A4"/>
                </a:solidFill>
              </a:rPr>
              <a:t> </a:t>
            </a:r>
            <a:r>
              <a:rPr lang="ru-RU" dirty="0" err="1" smtClean="0">
                <a:solidFill>
                  <a:srgbClr val="0000A4"/>
                </a:solidFill>
              </a:rPr>
              <a:t>тыгылып</a:t>
            </a:r>
            <a:r>
              <a:rPr lang="ru-RU" dirty="0" smtClean="0">
                <a:solidFill>
                  <a:srgbClr val="0000A4"/>
                </a:solidFill>
              </a:rPr>
              <a:t> </a:t>
            </a:r>
            <a:r>
              <a:rPr lang="ru-RU" dirty="0" err="1" smtClean="0">
                <a:solidFill>
                  <a:srgbClr val="0000A4"/>
                </a:solidFill>
              </a:rPr>
              <a:t>калышы</a:t>
            </a:r>
            <a:r>
              <a:rPr lang="ru-RU" dirty="0" smtClean="0">
                <a:solidFill>
                  <a:srgbClr val="0000A4"/>
                </a:solidFill>
              </a:rPr>
              <a:t> </a:t>
            </a:r>
            <a:r>
              <a:rPr lang="ru-RU" dirty="0" err="1" smtClean="0">
                <a:solidFill>
                  <a:srgbClr val="0000A4"/>
                </a:solidFill>
              </a:rPr>
              <a:t>мүмкүн</a:t>
            </a:r>
            <a:r>
              <a:rPr lang="ru-RU" dirty="0" smtClean="0">
                <a:solidFill>
                  <a:srgbClr val="0000A4"/>
                </a:solidFill>
              </a:rPr>
              <a:t>. </a:t>
            </a:r>
            <a:br>
              <a:rPr lang="ru-RU" dirty="0" smtClean="0">
                <a:solidFill>
                  <a:srgbClr val="0000A4"/>
                </a:solidFill>
              </a:rPr>
            </a:br>
            <a:r>
              <a:rPr lang="ru-RU" dirty="0" err="1" smtClean="0">
                <a:solidFill>
                  <a:srgbClr val="0000A4"/>
                </a:solidFill>
              </a:rPr>
              <a:t>Бул</a:t>
            </a:r>
            <a:r>
              <a:rPr lang="ru-RU" dirty="0" smtClean="0">
                <a:solidFill>
                  <a:srgbClr val="0000A4"/>
                </a:solidFill>
              </a:rPr>
              <a:t> </a:t>
            </a:r>
            <a:r>
              <a:rPr lang="ru-RU" dirty="0" err="1">
                <a:solidFill>
                  <a:srgbClr val="0000A4"/>
                </a:solidFill>
              </a:rPr>
              <a:t>жырткычтардын</a:t>
            </a:r>
            <a:r>
              <a:rPr lang="ru-RU" dirty="0">
                <a:solidFill>
                  <a:srgbClr val="0000A4"/>
                </a:solidFill>
              </a:rPr>
              <a:t> </a:t>
            </a:r>
            <a:r>
              <a:rPr lang="ru-RU" dirty="0" err="1">
                <a:solidFill>
                  <a:srgbClr val="0000A4"/>
                </a:solidFill>
              </a:rPr>
              <a:t>чабуулуна</a:t>
            </a:r>
            <a:r>
              <a:rPr lang="ru-RU" dirty="0">
                <a:solidFill>
                  <a:srgbClr val="0000A4"/>
                </a:solidFill>
              </a:rPr>
              <a:t> </a:t>
            </a:r>
            <a:r>
              <a:rPr lang="ru-RU" dirty="0" err="1">
                <a:solidFill>
                  <a:srgbClr val="0000A4"/>
                </a:solidFill>
              </a:rPr>
              <a:t>байланыштуу</a:t>
            </a:r>
            <a:r>
              <a:rPr lang="ru-RU" dirty="0">
                <a:solidFill>
                  <a:srgbClr val="0000A4"/>
                </a:solidFill>
              </a:rPr>
              <a:t>; </a:t>
            </a:r>
            <a:r>
              <a:rPr lang="ru-RU" dirty="0" err="1">
                <a:solidFill>
                  <a:srgbClr val="0000A4"/>
                </a:solidFill>
              </a:rPr>
              <a:t>суунун</a:t>
            </a:r>
            <a:r>
              <a:rPr lang="ru-RU" dirty="0">
                <a:solidFill>
                  <a:srgbClr val="0000A4"/>
                </a:solidFill>
              </a:rPr>
              <a:t> </a:t>
            </a:r>
            <a:r>
              <a:rPr lang="ru-RU" dirty="0" err="1">
                <a:solidFill>
                  <a:srgbClr val="0000A4"/>
                </a:solidFill>
              </a:rPr>
              <a:t>өзгөрүшү</a:t>
            </a:r>
            <a:r>
              <a:rPr lang="ru-RU" dirty="0">
                <a:solidFill>
                  <a:srgbClr val="0000A4"/>
                </a:solidFill>
              </a:rPr>
              <a:t>; </a:t>
            </a:r>
            <a:r>
              <a:rPr lang="ru-RU" dirty="0" err="1">
                <a:solidFill>
                  <a:srgbClr val="0000A4"/>
                </a:solidFill>
              </a:rPr>
              <a:t>суунун</a:t>
            </a:r>
            <a:r>
              <a:rPr lang="ru-RU" dirty="0">
                <a:solidFill>
                  <a:srgbClr val="0000A4"/>
                </a:solidFill>
              </a:rPr>
              <a:t> </a:t>
            </a:r>
            <a:r>
              <a:rPr lang="ru-RU" dirty="0" err="1">
                <a:solidFill>
                  <a:srgbClr val="0000A4"/>
                </a:solidFill>
              </a:rPr>
              <a:t>булганышы</a:t>
            </a:r>
            <a:r>
              <a:rPr lang="ru-RU" dirty="0">
                <a:solidFill>
                  <a:srgbClr val="0000A4"/>
                </a:solidFill>
              </a:rPr>
              <a:t> (канализация, </a:t>
            </a:r>
            <a:r>
              <a:rPr lang="ru-RU" dirty="0" err="1">
                <a:solidFill>
                  <a:srgbClr val="0000A4"/>
                </a:solidFill>
              </a:rPr>
              <a:t>тиричилик</a:t>
            </a:r>
            <a:r>
              <a:rPr lang="ru-RU" dirty="0">
                <a:solidFill>
                  <a:srgbClr val="0000A4"/>
                </a:solidFill>
              </a:rPr>
              <a:t> </a:t>
            </a:r>
            <a:r>
              <a:rPr lang="ru-RU" dirty="0" err="1">
                <a:solidFill>
                  <a:srgbClr val="0000A4"/>
                </a:solidFill>
              </a:rPr>
              <a:t>калдыктары</a:t>
            </a:r>
            <a:r>
              <a:rPr lang="ru-RU" dirty="0">
                <a:solidFill>
                  <a:srgbClr val="0000A4"/>
                </a:solidFill>
              </a:rPr>
              <a:t>). </a:t>
            </a:r>
            <a:r>
              <a:rPr lang="ru-RU" dirty="0" smtClean="0">
                <a:solidFill>
                  <a:srgbClr val="0000A4"/>
                </a:solidFill>
              </a:rPr>
              <a:t/>
            </a:r>
            <a:br>
              <a:rPr lang="ru-RU" dirty="0" smtClean="0">
                <a:solidFill>
                  <a:srgbClr val="0000A4"/>
                </a:solidFill>
              </a:rPr>
            </a:br>
            <a:r>
              <a:rPr lang="ru-RU" dirty="0" err="1" smtClean="0">
                <a:solidFill>
                  <a:srgbClr val="0000A4"/>
                </a:solidFill>
              </a:rPr>
              <a:t>Себеби</a:t>
            </a:r>
            <a:r>
              <a:rPr lang="ru-RU" dirty="0" smtClean="0">
                <a:solidFill>
                  <a:srgbClr val="0000A4"/>
                </a:solidFill>
              </a:rPr>
              <a:t> </a:t>
            </a:r>
            <a:r>
              <a:rPr lang="ru-RU" dirty="0" err="1">
                <a:solidFill>
                  <a:srgbClr val="0000A4"/>
                </a:solidFill>
              </a:rPr>
              <a:t>дельфиндердин</a:t>
            </a:r>
            <a:r>
              <a:rPr lang="ru-RU" dirty="0">
                <a:solidFill>
                  <a:srgbClr val="0000A4"/>
                </a:solidFill>
              </a:rPr>
              <a:t> </a:t>
            </a:r>
            <a:r>
              <a:rPr lang="ru-RU" dirty="0" err="1">
                <a:solidFill>
                  <a:srgbClr val="0000A4"/>
                </a:solidFill>
              </a:rPr>
              <a:t>улгайган</a:t>
            </a:r>
            <a:r>
              <a:rPr lang="ru-RU" dirty="0">
                <a:solidFill>
                  <a:srgbClr val="0000A4"/>
                </a:solidFill>
              </a:rPr>
              <a:t> </a:t>
            </a:r>
            <a:r>
              <a:rPr lang="ru-RU" dirty="0" err="1">
                <a:solidFill>
                  <a:srgbClr val="0000A4"/>
                </a:solidFill>
              </a:rPr>
              <a:t>курагы</a:t>
            </a:r>
            <a:r>
              <a:rPr lang="ru-RU" dirty="0">
                <a:solidFill>
                  <a:srgbClr val="0000A4"/>
                </a:solidFill>
              </a:rPr>
              <a:t> же </a:t>
            </a:r>
            <a:r>
              <a:rPr lang="ru-RU" dirty="0" err="1">
                <a:solidFill>
                  <a:srgbClr val="0000A4"/>
                </a:solidFill>
              </a:rPr>
              <a:t>оорусу</a:t>
            </a:r>
            <a:r>
              <a:rPr lang="ru-RU" dirty="0">
                <a:solidFill>
                  <a:srgbClr val="0000A4"/>
                </a:solidFill>
              </a:rPr>
              <a:t> </a:t>
            </a:r>
            <a:r>
              <a:rPr lang="ru-RU" dirty="0" err="1">
                <a:solidFill>
                  <a:srgbClr val="0000A4"/>
                </a:solidFill>
              </a:rPr>
              <a:t>болушу</a:t>
            </a:r>
            <a:r>
              <a:rPr lang="ru-RU" dirty="0">
                <a:solidFill>
                  <a:srgbClr val="0000A4"/>
                </a:solidFill>
              </a:rPr>
              <a:t> </a:t>
            </a:r>
            <a:r>
              <a:rPr lang="ru-RU" dirty="0" err="1">
                <a:solidFill>
                  <a:srgbClr val="0000A4"/>
                </a:solidFill>
              </a:rPr>
              <a:t>мүмкүн</a:t>
            </a:r>
            <a:r>
              <a:rPr lang="ru-RU" dirty="0">
                <a:solidFill>
                  <a:srgbClr val="0000A4"/>
                </a:solidFill>
              </a:rPr>
              <a:t>. </a:t>
            </a:r>
            <a:r>
              <a:rPr lang="ru-RU" dirty="0" err="1">
                <a:solidFill>
                  <a:srgbClr val="0000A4"/>
                </a:solidFill>
              </a:rPr>
              <a:t>Кээ</a:t>
            </a:r>
            <a:r>
              <a:rPr lang="ru-RU" dirty="0">
                <a:solidFill>
                  <a:srgbClr val="0000A4"/>
                </a:solidFill>
              </a:rPr>
              <a:t> </a:t>
            </a:r>
            <a:r>
              <a:rPr lang="ru-RU" dirty="0" err="1">
                <a:solidFill>
                  <a:srgbClr val="0000A4"/>
                </a:solidFill>
              </a:rPr>
              <a:t>бир</a:t>
            </a:r>
            <a:r>
              <a:rPr lang="ru-RU" dirty="0">
                <a:solidFill>
                  <a:srgbClr val="0000A4"/>
                </a:solidFill>
              </a:rPr>
              <a:t> </a:t>
            </a:r>
            <a:r>
              <a:rPr lang="ru-RU" dirty="0" err="1">
                <a:solidFill>
                  <a:srgbClr val="0000A4"/>
                </a:solidFill>
              </a:rPr>
              <a:t>учурларда</a:t>
            </a:r>
            <a:r>
              <a:rPr lang="ru-RU" dirty="0">
                <a:solidFill>
                  <a:srgbClr val="0000A4"/>
                </a:solidFill>
              </a:rPr>
              <a:t>, </a:t>
            </a:r>
            <a:r>
              <a:rPr lang="ru-RU" dirty="0" err="1">
                <a:solidFill>
                  <a:srgbClr val="0000A4"/>
                </a:solidFill>
              </a:rPr>
              <a:t>деңиз</a:t>
            </a:r>
            <a:r>
              <a:rPr lang="ru-RU" dirty="0">
                <a:solidFill>
                  <a:srgbClr val="0000A4"/>
                </a:solidFill>
              </a:rPr>
              <a:t> </a:t>
            </a:r>
            <a:r>
              <a:rPr lang="ru-RU" dirty="0" err="1">
                <a:solidFill>
                  <a:srgbClr val="0000A4"/>
                </a:solidFill>
              </a:rPr>
              <a:t>жаныбарларынын</a:t>
            </a:r>
            <a:r>
              <a:rPr lang="ru-RU" dirty="0">
                <a:solidFill>
                  <a:srgbClr val="0000A4"/>
                </a:solidFill>
              </a:rPr>
              <a:t> </a:t>
            </a:r>
            <a:r>
              <a:rPr lang="ru-RU" dirty="0" err="1">
                <a:solidFill>
                  <a:srgbClr val="0000A4"/>
                </a:solidFill>
              </a:rPr>
              <a:t>массалык</a:t>
            </a:r>
            <a:r>
              <a:rPr lang="ru-RU" dirty="0">
                <a:solidFill>
                  <a:srgbClr val="0000A4"/>
                </a:solidFill>
              </a:rPr>
              <a:t> "</a:t>
            </a:r>
            <a:r>
              <a:rPr lang="ru-RU" dirty="0" err="1">
                <a:solidFill>
                  <a:srgbClr val="0000A4"/>
                </a:solidFill>
              </a:rPr>
              <a:t>өзүн-өзү</a:t>
            </a:r>
            <a:r>
              <a:rPr lang="ru-RU" dirty="0">
                <a:solidFill>
                  <a:srgbClr val="0000A4"/>
                </a:solidFill>
              </a:rPr>
              <a:t> </a:t>
            </a:r>
            <a:r>
              <a:rPr lang="ru-RU" dirty="0" err="1">
                <a:solidFill>
                  <a:srgbClr val="0000A4"/>
                </a:solidFill>
              </a:rPr>
              <a:t>өлтүрүүлөрү</a:t>
            </a:r>
            <a:r>
              <a:rPr lang="ru-RU" dirty="0">
                <a:solidFill>
                  <a:srgbClr val="0000A4"/>
                </a:solidFill>
              </a:rPr>
              <a:t>" </a:t>
            </a:r>
            <a:r>
              <a:rPr lang="ru-RU" dirty="0" err="1">
                <a:solidFill>
                  <a:srgbClr val="0000A4"/>
                </a:solidFill>
              </a:rPr>
              <a:t>жакын</a:t>
            </a:r>
            <a:r>
              <a:rPr lang="ru-RU" dirty="0">
                <a:solidFill>
                  <a:srgbClr val="0000A4"/>
                </a:solidFill>
              </a:rPr>
              <a:t> </a:t>
            </a:r>
            <a:r>
              <a:rPr lang="ru-RU" dirty="0" err="1">
                <a:solidFill>
                  <a:srgbClr val="0000A4"/>
                </a:solidFill>
              </a:rPr>
              <a:t>жердеги</a:t>
            </a:r>
            <a:r>
              <a:rPr lang="ru-RU" dirty="0">
                <a:solidFill>
                  <a:srgbClr val="0000A4"/>
                </a:solidFill>
              </a:rPr>
              <a:t> </a:t>
            </a:r>
            <a:r>
              <a:rPr lang="ru-RU" dirty="0" err="1">
                <a:solidFill>
                  <a:srgbClr val="0000A4"/>
                </a:solidFill>
              </a:rPr>
              <a:t>аскердик</a:t>
            </a:r>
            <a:r>
              <a:rPr lang="ru-RU" dirty="0">
                <a:solidFill>
                  <a:srgbClr val="0000A4"/>
                </a:solidFill>
              </a:rPr>
              <a:t> </a:t>
            </a:r>
            <a:r>
              <a:rPr lang="ru-RU" dirty="0" err="1">
                <a:solidFill>
                  <a:srgbClr val="0000A4"/>
                </a:solidFill>
              </a:rPr>
              <a:t>сонарларды</a:t>
            </a:r>
            <a:r>
              <a:rPr lang="ru-RU" dirty="0">
                <a:solidFill>
                  <a:srgbClr val="0000A4"/>
                </a:solidFill>
              </a:rPr>
              <a:t> </a:t>
            </a:r>
            <a:r>
              <a:rPr lang="ru-RU" dirty="0" err="1">
                <a:solidFill>
                  <a:srgbClr val="0000A4"/>
                </a:solidFill>
              </a:rPr>
              <a:t>активдүү</a:t>
            </a:r>
            <a:r>
              <a:rPr lang="ru-RU" dirty="0">
                <a:solidFill>
                  <a:srgbClr val="0000A4"/>
                </a:solidFill>
              </a:rPr>
              <a:t> </a:t>
            </a:r>
            <a:r>
              <a:rPr lang="ru-RU" dirty="0" err="1" smtClean="0">
                <a:solidFill>
                  <a:srgbClr val="0000A4"/>
                </a:solidFill>
              </a:rPr>
              <a:t>колдонгондондуктан</a:t>
            </a:r>
            <a:r>
              <a:rPr lang="ru-RU" dirty="0" smtClean="0">
                <a:solidFill>
                  <a:srgbClr val="0000A4"/>
                </a:solidFill>
              </a:rPr>
              <a:t> да </a:t>
            </a:r>
            <a:r>
              <a:rPr lang="ru-RU" dirty="0" err="1" smtClean="0">
                <a:solidFill>
                  <a:srgbClr val="0000A4"/>
                </a:solidFill>
              </a:rPr>
              <a:t>өлүп</a:t>
            </a:r>
            <a:r>
              <a:rPr lang="ru-RU" dirty="0" smtClean="0">
                <a:solidFill>
                  <a:srgbClr val="0000A4"/>
                </a:solidFill>
              </a:rPr>
              <a:t> </a:t>
            </a:r>
            <a:r>
              <a:rPr lang="ru-RU" dirty="0" err="1" smtClean="0">
                <a:solidFill>
                  <a:srgbClr val="0000A4"/>
                </a:solidFill>
              </a:rPr>
              <a:t>калышат</a:t>
            </a:r>
            <a:r>
              <a:rPr lang="ru-RU" dirty="0" smtClean="0">
                <a:solidFill>
                  <a:srgbClr val="0000A4"/>
                </a:solidFill>
              </a:rPr>
              <a:t>.</a:t>
            </a:r>
            <a:endParaRPr lang="ru-RU" dirty="0">
              <a:solidFill>
                <a:srgbClr val="0000A4"/>
              </a:solidFill>
            </a:endParaRPr>
          </a:p>
        </p:txBody>
      </p:sp>
    </p:spTree>
    <p:extLst>
      <p:ext uri="{BB962C8B-B14F-4D97-AF65-F5344CB8AC3E}">
        <p14:creationId xmlns:p14="http://schemas.microsoft.com/office/powerpoint/2010/main" val="37136865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9" y="117567"/>
            <a:ext cx="11769634" cy="6570616"/>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319349" y="3004458"/>
            <a:ext cx="8856617" cy="954107"/>
          </a:xfrm>
          <a:prstGeom prst="rect">
            <a:avLst/>
          </a:prstGeom>
          <a:noFill/>
        </p:spPr>
        <p:txBody>
          <a:bodyPr wrap="square" rtlCol="0">
            <a:spAutoFit/>
          </a:bodyPr>
          <a:lstStyle/>
          <a:p>
            <a:endParaRPr lang="ky-KG" sz="2400" dirty="0" smtClean="0"/>
          </a:p>
          <a:p>
            <a:r>
              <a:rPr lang="ky-KG" sz="2400" dirty="0" smtClean="0"/>
              <a:t> </a:t>
            </a:r>
            <a:r>
              <a:rPr lang="ky-KG" sz="3200" b="1" dirty="0" smtClean="0">
                <a:solidFill>
                  <a:schemeClr val="bg1"/>
                </a:solidFill>
              </a:rPr>
              <a:t>Ушундай  окуялар да кездешет</a:t>
            </a:r>
            <a:r>
              <a:rPr lang="ky-KG" sz="2400" dirty="0" smtClean="0"/>
              <a:t>.</a:t>
            </a:r>
            <a:endParaRPr lang="ru-RU" sz="2400" dirty="0"/>
          </a:p>
        </p:txBody>
      </p:sp>
    </p:spTree>
    <p:extLst>
      <p:ext uri="{BB962C8B-B14F-4D97-AF65-F5344CB8AC3E}">
        <p14:creationId xmlns:p14="http://schemas.microsoft.com/office/powerpoint/2010/main" val="26211410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8720" y="500215"/>
            <a:ext cx="10431780" cy="590931"/>
          </a:xfrm>
        </p:spPr>
        <p:txBody>
          <a:bodyPr/>
          <a:lstStyle/>
          <a:p>
            <a:r>
              <a:rPr lang="ky-KG" dirty="0" smtClean="0"/>
              <a:t> Доолборлук иштин  паспорту</a:t>
            </a:r>
            <a:endParaRPr lang="ru-RU" dirty="0"/>
          </a:p>
        </p:txBody>
      </p:sp>
      <p:sp>
        <p:nvSpPr>
          <p:cNvPr id="3" name="Прямоугольник 2"/>
          <p:cNvSpPr/>
          <p:nvPr/>
        </p:nvSpPr>
        <p:spPr>
          <a:xfrm>
            <a:off x="2220686" y="992777"/>
            <a:ext cx="6923314" cy="3816429"/>
          </a:xfrm>
          <a:prstGeom prst="rect">
            <a:avLst/>
          </a:prstGeom>
        </p:spPr>
        <p:txBody>
          <a:bodyPr wrap="square">
            <a:spAutoFit/>
          </a:bodyPr>
          <a:lstStyle/>
          <a:p>
            <a:r>
              <a:rPr lang="ru-RU" sz="2800" b="1" dirty="0" smtClean="0">
                <a:solidFill>
                  <a:srgbClr val="145C72"/>
                </a:solidFill>
              </a:rPr>
              <a:t>Тема :   </a:t>
            </a:r>
            <a:r>
              <a:rPr lang="ru-RU" sz="2800" b="1" dirty="0" err="1" smtClean="0">
                <a:solidFill>
                  <a:srgbClr val="145C72"/>
                </a:solidFill>
              </a:rPr>
              <a:t>Дельфиндер</a:t>
            </a:r>
            <a:endParaRPr lang="ru-RU" sz="2800" b="1" dirty="0">
              <a:solidFill>
                <a:srgbClr val="145C72"/>
              </a:solidFill>
            </a:endParaRPr>
          </a:p>
          <a:p>
            <a:r>
              <a:rPr lang="ru-RU" sz="2800" b="1" dirty="0" smtClean="0">
                <a:solidFill>
                  <a:srgbClr val="145C72"/>
                </a:solidFill>
              </a:rPr>
              <a:t> </a:t>
            </a:r>
            <a:r>
              <a:rPr lang="ru-RU" sz="2800" b="1" dirty="0" err="1" smtClean="0">
                <a:solidFill>
                  <a:srgbClr val="145C72"/>
                </a:solidFill>
              </a:rPr>
              <a:t>Доолбордун</a:t>
            </a:r>
            <a:r>
              <a:rPr lang="ru-RU" sz="2800" b="1" dirty="0" smtClean="0">
                <a:solidFill>
                  <a:srgbClr val="145C72"/>
                </a:solidFill>
              </a:rPr>
              <a:t> </a:t>
            </a:r>
            <a:r>
              <a:rPr lang="ru-RU" sz="2800" b="1" dirty="0" err="1" smtClean="0">
                <a:solidFill>
                  <a:srgbClr val="145C72"/>
                </a:solidFill>
              </a:rPr>
              <a:t>тиби</a:t>
            </a:r>
            <a:r>
              <a:rPr lang="ru-RU" sz="2800" b="1" dirty="0" smtClean="0">
                <a:solidFill>
                  <a:srgbClr val="145C72"/>
                </a:solidFill>
              </a:rPr>
              <a:t>:   </a:t>
            </a:r>
            <a:r>
              <a:rPr lang="ru-RU" sz="2800" b="1" dirty="0" err="1">
                <a:solidFill>
                  <a:srgbClr val="145C72"/>
                </a:solidFill>
              </a:rPr>
              <a:t>Ч</a:t>
            </a:r>
            <a:r>
              <a:rPr lang="ru-RU" sz="2800" b="1" dirty="0" err="1" smtClean="0">
                <a:solidFill>
                  <a:srgbClr val="145C72"/>
                </a:solidFill>
              </a:rPr>
              <a:t>ыгармачыл</a:t>
            </a:r>
            <a:endParaRPr lang="ru-RU" sz="2800" b="1" dirty="0">
              <a:solidFill>
                <a:srgbClr val="145C72"/>
              </a:solidFill>
            </a:endParaRPr>
          </a:p>
          <a:p>
            <a:r>
              <a:rPr lang="ru-RU" sz="2800" b="1" dirty="0" err="1" smtClean="0">
                <a:solidFill>
                  <a:srgbClr val="145C72"/>
                </a:solidFill>
              </a:rPr>
              <a:t>Максаты</a:t>
            </a:r>
            <a:r>
              <a:rPr lang="ru-RU" sz="2800" b="1" dirty="0" smtClean="0">
                <a:solidFill>
                  <a:srgbClr val="145C72"/>
                </a:solidFill>
              </a:rPr>
              <a:t>: </a:t>
            </a:r>
          </a:p>
          <a:p>
            <a:pPr marL="285750" indent="-285750">
              <a:buFont typeface="Wingdings" panose="05000000000000000000" pitchFamily="2" charset="2"/>
              <a:buChar char="ü"/>
            </a:pPr>
            <a:r>
              <a:rPr lang="ru-RU" sz="2800" b="1" dirty="0" err="1" smtClean="0">
                <a:solidFill>
                  <a:srgbClr val="145C72"/>
                </a:solidFill>
              </a:rPr>
              <a:t>Дельфиндер</a:t>
            </a:r>
            <a:r>
              <a:rPr lang="ru-RU" sz="2800" b="1" dirty="0" smtClean="0">
                <a:solidFill>
                  <a:srgbClr val="145C72"/>
                </a:solidFill>
              </a:rPr>
              <a:t>  </a:t>
            </a:r>
            <a:r>
              <a:rPr lang="ru-RU" sz="2800" b="1" dirty="0" err="1" smtClean="0">
                <a:solidFill>
                  <a:srgbClr val="145C72"/>
                </a:solidFill>
              </a:rPr>
              <a:t>жөнүндө</a:t>
            </a:r>
            <a:r>
              <a:rPr lang="ru-RU" sz="2800" b="1" dirty="0" smtClean="0">
                <a:solidFill>
                  <a:srgbClr val="145C72"/>
                </a:solidFill>
              </a:rPr>
              <a:t>  </a:t>
            </a:r>
            <a:r>
              <a:rPr lang="ru-RU" sz="2800" b="1" dirty="0" err="1" smtClean="0">
                <a:solidFill>
                  <a:srgbClr val="145C72"/>
                </a:solidFill>
              </a:rPr>
              <a:t>билүү</a:t>
            </a:r>
            <a:endParaRPr lang="ru-RU" sz="2800" b="1" dirty="0">
              <a:solidFill>
                <a:srgbClr val="145C72"/>
              </a:solidFill>
            </a:endParaRPr>
          </a:p>
          <a:p>
            <a:pPr marL="285750" indent="-285750">
              <a:buFont typeface="Wingdings" panose="05000000000000000000" pitchFamily="2" charset="2"/>
              <a:buChar char="ü"/>
            </a:pPr>
            <a:r>
              <a:rPr lang="ru-RU" sz="2800" b="1" dirty="0" err="1" smtClean="0">
                <a:solidFill>
                  <a:srgbClr val="145C72"/>
                </a:solidFill>
              </a:rPr>
              <a:t>Алар</a:t>
            </a:r>
            <a:r>
              <a:rPr lang="ru-RU" sz="2800" b="1" dirty="0" smtClean="0">
                <a:solidFill>
                  <a:srgbClr val="145C72"/>
                </a:solidFill>
              </a:rPr>
              <a:t> </a:t>
            </a:r>
            <a:r>
              <a:rPr lang="ru-RU" sz="2800" b="1" dirty="0" err="1" smtClean="0">
                <a:solidFill>
                  <a:srgbClr val="145C72"/>
                </a:solidFill>
              </a:rPr>
              <a:t>кайда</a:t>
            </a:r>
            <a:r>
              <a:rPr lang="ru-RU" sz="2800" b="1" dirty="0" smtClean="0">
                <a:solidFill>
                  <a:srgbClr val="145C72"/>
                </a:solidFill>
              </a:rPr>
              <a:t>  </a:t>
            </a:r>
            <a:r>
              <a:rPr lang="ru-RU" sz="2800" b="1" dirty="0" err="1" smtClean="0">
                <a:solidFill>
                  <a:srgbClr val="145C72"/>
                </a:solidFill>
              </a:rPr>
              <a:t>жашашат</a:t>
            </a:r>
            <a:r>
              <a:rPr lang="ru-RU" sz="2800" b="1" dirty="0" smtClean="0">
                <a:solidFill>
                  <a:srgbClr val="145C72"/>
                </a:solidFill>
              </a:rPr>
              <a:t>?</a:t>
            </a:r>
          </a:p>
          <a:p>
            <a:pPr marL="285750" indent="-285750">
              <a:buFont typeface="Wingdings" panose="05000000000000000000" pitchFamily="2" charset="2"/>
              <a:buChar char="ü"/>
            </a:pPr>
            <a:r>
              <a:rPr lang="ru-RU" sz="2800" b="1" dirty="0" err="1" smtClean="0">
                <a:solidFill>
                  <a:srgbClr val="145C72"/>
                </a:solidFill>
              </a:rPr>
              <a:t>Эмне</a:t>
            </a:r>
            <a:r>
              <a:rPr lang="ru-RU" sz="2800" b="1" dirty="0" smtClean="0">
                <a:solidFill>
                  <a:srgbClr val="145C72"/>
                </a:solidFill>
              </a:rPr>
              <a:t> </a:t>
            </a:r>
            <a:r>
              <a:rPr lang="ru-RU" sz="2800" b="1" dirty="0" err="1" smtClean="0">
                <a:solidFill>
                  <a:srgbClr val="145C72"/>
                </a:solidFill>
              </a:rPr>
              <a:t>менен</a:t>
            </a:r>
            <a:r>
              <a:rPr lang="ru-RU" sz="2800" b="1" dirty="0" smtClean="0">
                <a:solidFill>
                  <a:srgbClr val="145C72"/>
                </a:solidFill>
              </a:rPr>
              <a:t>  </a:t>
            </a:r>
            <a:r>
              <a:rPr lang="ru-RU" sz="2800" b="1" dirty="0" err="1" smtClean="0">
                <a:solidFill>
                  <a:srgbClr val="145C72"/>
                </a:solidFill>
              </a:rPr>
              <a:t>тамактанат</a:t>
            </a:r>
            <a:r>
              <a:rPr lang="ru-RU" sz="2800" b="1" dirty="0" smtClean="0">
                <a:solidFill>
                  <a:srgbClr val="145C72"/>
                </a:solidFill>
              </a:rPr>
              <a:t>?.</a:t>
            </a:r>
            <a:endParaRPr lang="ru-RU" sz="2800" b="1" dirty="0">
              <a:solidFill>
                <a:srgbClr val="145C72"/>
              </a:solidFill>
            </a:endParaRPr>
          </a:p>
          <a:p>
            <a:pPr marL="285750" indent="-285750">
              <a:buFont typeface="Wingdings" panose="05000000000000000000" pitchFamily="2" charset="2"/>
              <a:buChar char="ü"/>
            </a:pPr>
            <a:r>
              <a:rPr lang="ru-RU" sz="2800" b="1" dirty="0" err="1" smtClean="0">
                <a:solidFill>
                  <a:srgbClr val="145C72"/>
                </a:solidFill>
              </a:rPr>
              <a:t>Кантип</a:t>
            </a:r>
            <a:r>
              <a:rPr lang="ru-RU" sz="2800" b="1" dirty="0" smtClean="0">
                <a:solidFill>
                  <a:srgbClr val="145C72"/>
                </a:solidFill>
              </a:rPr>
              <a:t> </a:t>
            </a:r>
            <a:r>
              <a:rPr lang="ru-RU" sz="2800" b="1" dirty="0" err="1" smtClean="0">
                <a:solidFill>
                  <a:srgbClr val="145C72"/>
                </a:solidFill>
              </a:rPr>
              <a:t>тамак</a:t>
            </a:r>
            <a:r>
              <a:rPr lang="ru-RU" sz="2800" b="1" dirty="0" smtClean="0">
                <a:solidFill>
                  <a:srgbClr val="145C72"/>
                </a:solidFill>
              </a:rPr>
              <a:t> </a:t>
            </a:r>
            <a:r>
              <a:rPr lang="ru-RU" sz="2800" b="1" dirty="0" err="1" smtClean="0">
                <a:solidFill>
                  <a:srgbClr val="145C72"/>
                </a:solidFill>
              </a:rPr>
              <a:t>таап</a:t>
            </a:r>
            <a:r>
              <a:rPr lang="ru-RU" sz="2800" b="1" dirty="0" smtClean="0">
                <a:solidFill>
                  <a:srgbClr val="145C72"/>
                </a:solidFill>
              </a:rPr>
              <a:t> </a:t>
            </a:r>
            <a:r>
              <a:rPr lang="ru-RU" sz="2800" b="1" dirty="0" err="1" smtClean="0">
                <a:solidFill>
                  <a:srgbClr val="145C72"/>
                </a:solidFill>
              </a:rPr>
              <a:t>жешет</a:t>
            </a:r>
            <a:r>
              <a:rPr lang="ru-RU" sz="2800" b="1" dirty="0" smtClean="0">
                <a:solidFill>
                  <a:srgbClr val="145C72"/>
                </a:solidFill>
              </a:rPr>
              <a:t>?</a:t>
            </a:r>
            <a:endParaRPr lang="ru-RU" sz="2800" b="1" dirty="0">
              <a:solidFill>
                <a:srgbClr val="145C72"/>
              </a:solidFill>
            </a:endParaRPr>
          </a:p>
          <a:p>
            <a:pPr marL="285750" indent="-285750">
              <a:buFont typeface="Wingdings" panose="05000000000000000000" pitchFamily="2" charset="2"/>
              <a:buChar char="ü"/>
            </a:pPr>
            <a:r>
              <a:rPr lang="ru-RU" sz="2800" b="1" dirty="0" err="1" smtClean="0">
                <a:solidFill>
                  <a:srgbClr val="145C72"/>
                </a:solidFill>
              </a:rPr>
              <a:t>Мүнөздөрү</a:t>
            </a:r>
            <a:r>
              <a:rPr lang="ru-RU" sz="2800" b="1" dirty="0" smtClean="0">
                <a:solidFill>
                  <a:srgbClr val="145C72"/>
                </a:solidFill>
              </a:rPr>
              <a:t>  </a:t>
            </a:r>
            <a:r>
              <a:rPr lang="ru-RU" sz="2800" b="1" dirty="0" err="1" smtClean="0">
                <a:solidFill>
                  <a:srgbClr val="145C72"/>
                </a:solidFill>
              </a:rPr>
              <a:t>кандай</a:t>
            </a:r>
            <a:r>
              <a:rPr lang="ru-RU" sz="2800" b="1" dirty="0" smtClean="0">
                <a:solidFill>
                  <a:srgbClr val="145C72"/>
                </a:solidFill>
              </a:rPr>
              <a:t>?.</a:t>
            </a:r>
            <a:endParaRPr lang="ru-RU" sz="2800" b="1" dirty="0">
              <a:solidFill>
                <a:srgbClr val="145C72"/>
              </a:solidFill>
            </a:endParaRPr>
          </a:p>
          <a:p>
            <a:pPr marL="285750" indent="-285750">
              <a:buFont typeface="Wingdings" panose="05000000000000000000" pitchFamily="2" charset="2"/>
              <a:buChar char="ü"/>
            </a:pPr>
            <a:endParaRPr lang="ru-RU" dirty="0"/>
          </a:p>
        </p:txBody>
      </p:sp>
      <p:pic>
        <p:nvPicPr>
          <p:cNvPr id="5" name="Рисунок 4"/>
          <p:cNvPicPr>
            <a:picLocks noChangeAspect="1"/>
          </p:cNvPicPr>
          <p:nvPr/>
        </p:nvPicPr>
        <p:blipFill>
          <a:blip r:embed="rId2"/>
          <a:stretch>
            <a:fillRect/>
          </a:stretch>
        </p:blipFill>
        <p:spPr>
          <a:xfrm>
            <a:off x="8961902" y="3992080"/>
            <a:ext cx="2840696" cy="2619375"/>
          </a:xfrm>
          <a:prstGeom prst="rect">
            <a:avLst/>
          </a:prstGeom>
        </p:spPr>
      </p:pic>
    </p:spTree>
    <p:extLst>
      <p:ext uri="{BB962C8B-B14F-4D97-AF65-F5344CB8AC3E}">
        <p14:creationId xmlns:p14="http://schemas.microsoft.com/office/powerpoint/2010/main" val="9903221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97" b="7897"/>
          <a:stretch>
            <a:fillRect/>
          </a:stretch>
        </p:blipFill>
        <p:spPr/>
      </p:pic>
      <p:sp>
        <p:nvSpPr>
          <p:cNvPr id="3" name="Заголовок 2"/>
          <p:cNvSpPr>
            <a:spLocks noGrp="1"/>
          </p:cNvSpPr>
          <p:nvPr>
            <p:ph type="title"/>
          </p:nvPr>
        </p:nvSpPr>
        <p:spPr>
          <a:xfrm>
            <a:off x="5964071" y="177422"/>
            <a:ext cx="6091450" cy="5489812"/>
          </a:xfrm>
        </p:spPr>
        <p:txBody>
          <a:bodyPr/>
          <a:lstStyle/>
          <a:p>
            <a:pPr algn="r"/>
            <a:r>
              <a:rPr lang="ru-RU" sz="4400" dirty="0" err="1">
                <a:latin typeface="Palatino Linotype" panose="02040502050505030304" pitchFamily="18" charset="0"/>
              </a:rPr>
              <a:t>Дельфиндер</a:t>
            </a:r>
            <a:r>
              <a:rPr lang="ru-RU" sz="4400" dirty="0">
                <a:latin typeface="Palatino Linotype" panose="02040502050505030304" pitchFamily="18" charset="0"/>
              </a:rPr>
              <a:t> </a:t>
            </a:r>
            <a:r>
              <a:rPr lang="ru-RU" sz="4400" dirty="0" err="1">
                <a:latin typeface="Palatino Linotype" panose="02040502050505030304" pitchFamily="18" charset="0"/>
              </a:rPr>
              <a:t>дүйнөдөгү</a:t>
            </a:r>
            <a:r>
              <a:rPr lang="ru-RU" sz="4400" dirty="0">
                <a:latin typeface="Palatino Linotype" panose="02040502050505030304" pitchFamily="18" charset="0"/>
              </a:rPr>
              <a:t> </a:t>
            </a:r>
            <a:r>
              <a:rPr lang="ru-RU" sz="4400" dirty="0" err="1">
                <a:latin typeface="Palatino Linotype" panose="02040502050505030304" pitchFamily="18" charset="0"/>
              </a:rPr>
              <a:t>эң</a:t>
            </a:r>
            <a:r>
              <a:rPr lang="ru-RU" sz="4400" dirty="0">
                <a:latin typeface="Palatino Linotype" panose="02040502050505030304" pitchFamily="18" charset="0"/>
              </a:rPr>
              <a:t> </a:t>
            </a:r>
            <a:r>
              <a:rPr lang="ru-RU" sz="4400" dirty="0" err="1">
                <a:latin typeface="Palatino Linotype" panose="02040502050505030304" pitchFamily="18" charset="0"/>
              </a:rPr>
              <a:t>укмуштуудай</a:t>
            </a:r>
            <a:r>
              <a:rPr lang="ru-RU" sz="4400" dirty="0">
                <a:latin typeface="Palatino Linotype" panose="02040502050505030304" pitchFamily="18" charset="0"/>
              </a:rPr>
              <a:t> </a:t>
            </a:r>
            <a:r>
              <a:rPr lang="ru-RU" sz="4400" dirty="0" err="1">
                <a:latin typeface="Palatino Linotype" panose="02040502050505030304" pitchFamily="18" charset="0"/>
              </a:rPr>
              <a:t>жандыктар</a:t>
            </a:r>
            <a:r>
              <a:rPr lang="ru-RU" sz="4400" dirty="0">
                <a:latin typeface="Palatino Linotype" panose="02040502050505030304" pitchFamily="18" charset="0"/>
              </a:rPr>
              <a:t> </a:t>
            </a:r>
            <a:r>
              <a:rPr lang="ru-RU" sz="4400" dirty="0" err="1">
                <a:latin typeface="Palatino Linotype" panose="02040502050505030304" pitchFamily="18" charset="0"/>
              </a:rPr>
              <a:t>болуп</a:t>
            </a:r>
            <a:r>
              <a:rPr lang="ru-RU" sz="4400" dirty="0">
                <a:latin typeface="Palatino Linotype" panose="02040502050505030304" pitchFamily="18" charset="0"/>
              </a:rPr>
              <a:t> </a:t>
            </a:r>
            <a:r>
              <a:rPr lang="ru-RU" sz="4400" dirty="0" err="1">
                <a:latin typeface="Palatino Linotype" panose="02040502050505030304" pitchFamily="18" charset="0"/>
              </a:rPr>
              <a:t>эсептелет</a:t>
            </a:r>
            <a:r>
              <a:rPr lang="ru-RU" sz="4400" dirty="0">
                <a:latin typeface="Palatino Linotype" panose="02040502050505030304" pitchFamily="18" charset="0"/>
              </a:rPr>
              <a:t>. </a:t>
            </a:r>
            <a:r>
              <a:rPr lang="ru-RU" sz="4400" i="1" dirty="0" err="1">
                <a:latin typeface="Palatino Linotype" panose="02040502050505030304" pitchFamily="18" charset="0"/>
              </a:rPr>
              <a:t>Ошондуктан</a:t>
            </a:r>
            <a:r>
              <a:rPr lang="ru-RU" sz="4400" i="1" dirty="0">
                <a:latin typeface="Palatino Linotype" panose="02040502050505030304" pitchFamily="18" charset="0"/>
              </a:rPr>
              <a:t>, </a:t>
            </a:r>
            <a:r>
              <a:rPr lang="ru-RU" sz="4400" i="1" dirty="0" err="1">
                <a:latin typeface="Palatino Linotype" panose="02040502050505030304" pitchFamily="18" charset="0"/>
              </a:rPr>
              <a:t>алардын</a:t>
            </a:r>
            <a:r>
              <a:rPr lang="ru-RU" sz="4400" i="1" dirty="0">
                <a:latin typeface="Palatino Linotype" panose="02040502050505030304" pitchFamily="18" charset="0"/>
              </a:rPr>
              <a:t> </a:t>
            </a:r>
            <a:r>
              <a:rPr lang="ru-RU" sz="4400" i="1" dirty="0" err="1">
                <a:latin typeface="Palatino Linotype" panose="02040502050505030304" pitchFamily="18" charset="0"/>
              </a:rPr>
              <a:t>жашоосуна</a:t>
            </a:r>
            <a:r>
              <a:rPr lang="ru-RU" sz="4400" i="1" dirty="0">
                <a:latin typeface="Palatino Linotype" panose="02040502050505030304" pitchFamily="18" charset="0"/>
              </a:rPr>
              <a:t> </a:t>
            </a:r>
            <a:r>
              <a:rPr lang="ru-RU" sz="4400" i="1" dirty="0" err="1">
                <a:latin typeface="Palatino Linotype" panose="02040502050505030304" pitchFamily="18" charset="0"/>
              </a:rPr>
              <a:t>кам</a:t>
            </a:r>
            <a:r>
              <a:rPr lang="ru-RU" sz="4400" i="1" dirty="0">
                <a:latin typeface="Palatino Linotype" panose="02040502050505030304" pitchFamily="18" charset="0"/>
              </a:rPr>
              <a:t> </a:t>
            </a:r>
            <a:r>
              <a:rPr lang="ru-RU" sz="4400" i="1" dirty="0" err="1">
                <a:latin typeface="Palatino Linotype" panose="02040502050505030304" pitchFamily="18" charset="0"/>
              </a:rPr>
              <a:t>көрүү</a:t>
            </a:r>
            <a:r>
              <a:rPr lang="ru-RU" sz="4400" i="1" dirty="0">
                <a:latin typeface="Palatino Linotype" panose="02040502050505030304" pitchFamily="18" charset="0"/>
              </a:rPr>
              <a:t> </a:t>
            </a:r>
            <a:r>
              <a:rPr lang="ru-RU" sz="4400" i="1" dirty="0" err="1">
                <a:latin typeface="Palatino Linotype" panose="02040502050505030304" pitchFamily="18" charset="0"/>
              </a:rPr>
              <a:t>үчүн</a:t>
            </a:r>
            <a:r>
              <a:rPr lang="ru-RU" sz="4400" i="1" dirty="0">
                <a:latin typeface="Palatino Linotype" panose="02040502050505030304" pitchFamily="18" charset="0"/>
              </a:rPr>
              <a:t> </a:t>
            </a:r>
            <a:r>
              <a:rPr lang="ru-RU" sz="4400" i="1" dirty="0" err="1">
                <a:latin typeface="Palatino Linotype" panose="02040502050505030304" pitchFamily="18" charset="0"/>
              </a:rPr>
              <a:t>күрөшүү</a:t>
            </a:r>
            <a:r>
              <a:rPr lang="ru-RU" sz="4400" i="1" dirty="0">
                <a:latin typeface="Palatino Linotype" panose="02040502050505030304" pitchFamily="18" charset="0"/>
              </a:rPr>
              <a:t> </a:t>
            </a:r>
            <a:r>
              <a:rPr lang="ru-RU" sz="4400" i="1" dirty="0" err="1">
                <a:latin typeface="Palatino Linotype" panose="02040502050505030304" pitchFamily="18" charset="0"/>
              </a:rPr>
              <a:t>керек</a:t>
            </a:r>
            <a:r>
              <a:rPr lang="ru-RU" sz="4400" i="1" dirty="0">
                <a:latin typeface="Palatino Linotype" panose="02040502050505030304" pitchFamily="18" charset="0"/>
              </a:rPr>
              <a:t>!</a:t>
            </a:r>
          </a:p>
        </p:txBody>
      </p:sp>
    </p:spTree>
    <p:extLst>
      <p:ext uri="{BB962C8B-B14F-4D97-AF65-F5344CB8AC3E}">
        <p14:creationId xmlns:p14="http://schemas.microsoft.com/office/powerpoint/2010/main" val="18906144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7630" y="723822"/>
            <a:ext cx="11764370" cy="5853910"/>
          </a:xfr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lstStyle/>
          <a:p>
            <a:r>
              <a:rPr lang="ru-RU" sz="3200" dirty="0" smtClean="0">
                <a:solidFill>
                  <a:srgbClr val="C00000"/>
                </a:solidFill>
                <a:latin typeface="Palatino Linotype" panose="02040502050505030304" pitchFamily="18" charset="0"/>
              </a:rPr>
              <a:t>1. </a:t>
            </a:r>
            <a:r>
              <a:rPr lang="ru-RU" sz="3200" dirty="0" err="1" smtClean="0">
                <a:solidFill>
                  <a:srgbClr val="C00000"/>
                </a:solidFill>
                <a:latin typeface="Palatino Linotype" panose="02040502050505030304" pitchFamily="18" charset="0"/>
              </a:rPr>
              <a:t>Дельфиндер</a:t>
            </a:r>
            <a:r>
              <a:rPr lang="ru-RU" sz="3200" dirty="0" smtClean="0">
                <a:solidFill>
                  <a:srgbClr val="C00000"/>
                </a:solidFill>
                <a:latin typeface="Palatino Linotype" panose="02040502050505030304" pitchFamily="18" charset="0"/>
              </a:rPr>
              <a:t> </a:t>
            </a:r>
            <a:r>
              <a:rPr lang="ru-RU" sz="3200" dirty="0" err="1">
                <a:solidFill>
                  <a:srgbClr val="C00000"/>
                </a:solidFill>
                <a:latin typeface="Palatino Linotype" panose="02040502050505030304" pitchFamily="18" charset="0"/>
              </a:rPr>
              <a:t>деңиз</a:t>
            </a:r>
            <a:r>
              <a:rPr lang="ru-RU" sz="3200" dirty="0">
                <a:solidFill>
                  <a:srgbClr val="C00000"/>
                </a:solidFill>
                <a:latin typeface="Palatino Linotype" panose="02040502050505030304" pitchFamily="18" charset="0"/>
              </a:rPr>
              <a:t> </a:t>
            </a:r>
            <a:r>
              <a:rPr lang="ru-RU" sz="3200" dirty="0" err="1">
                <a:solidFill>
                  <a:srgbClr val="C00000"/>
                </a:solidFill>
                <a:latin typeface="Palatino Linotype" panose="02040502050505030304" pitchFamily="18" charset="0"/>
              </a:rPr>
              <a:t>гана</a:t>
            </a:r>
            <a:r>
              <a:rPr lang="ru-RU" sz="3200" dirty="0">
                <a:solidFill>
                  <a:srgbClr val="C00000"/>
                </a:solidFill>
                <a:latin typeface="Palatino Linotype" panose="02040502050505030304" pitchFamily="18" charset="0"/>
              </a:rPr>
              <a:t> </a:t>
            </a:r>
            <a:r>
              <a:rPr lang="ru-RU" sz="3200" dirty="0" err="1">
                <a:solidFill>
                  <a:srgbClr val="C00000"/>
                </a:solidFill>
                <a:latin typeface="Palatino Linotype" panose="02040502050505030304" pitchFamily="18" charset="0"/>
              </a:rPr>
              <a:t>эмес</a:t>
            </a:r>
            <a:r>
              <a:rPr lang="ru-RU" sz="3200" dirty="0">
                <a:solidFill>
                  <a:srgbClr val="C00000"/>
                </a:solidFill>
                <a:latin typeface="Palatino Linotype" panose="02040502050505030304" pitchFamily="18" charset="0"/>
              </a:rPr>
              <a:t>, </a:t>
            </a:r>
            <a:r>
              <a:rPr lang="ru-RU" sz="3200" dirty="0" err="1">
                <a:solidFill>
                  <a:srgbClr val="C00000"/>
                </a:solidFill>
                <a:latin typeface="Palatino Linotype" panose="02040502050505030304" pitchFamily="18" charset="0"/>
              </a:rPr>
              <a:t>ошондой</a:t>
            </a:r>
            <a:r>
              <a:rPr lang="ru-RU" sz="3200" dirty="0">
                <a:solidFill>
                  <a:srgbClr val="C00000"/>
                </a:solidFill>
                <a:latin typeface="Palatino Linotype" panose="02040502050505030304" pitchFamily="18" charset="0"/>
              </a:rPr>
              <a:t> эле </a:t>
            </a:r>
            <a:r>
              <a:rPr lang="ru-RU" sz="3200" dirty="0" err="1">
                <a:solidFill>
                  <a:srgbClr val="C00000"/>
                </a:solidFill>
                <a:latin typeface="Palatino Linotype" panose="02040502050505030304" pitchFamily="18" charset="0"/>
              </a:rPr>
              <a:t>дарыя</a:t>
            </a:r>
            <a:r>
              <a:rPr lang="ru-RU" sz="3200" dirty="0">
                <a:solidFill>
                  <a:srgbClr val="C00000"/>
                </a:solidFill>
                <a:latin typeface="Palatino Linotype" panose="02040502050505030304" pitchFamily="18" charset="0"/>
              </a:rPr>
              <a:t> же </a:t>
            </a:r>
            <a:r>
              <a:rPr lang="ru-RU" sz="3200" dirty="0" err="1">
                <a:solidFill>
                  <a:srgbClr val="C00000"/>
                </a:solidFill>
                <a:latin typeface="Palatino Linotype" panose="02040502050505030304" pitchFamily="18" charset="0"/>
              </a:rPr>
              <a:t>тузсуз</a:t>
            </a:r>
            <a:r>
              <a:rPr lang="ru-RU" sz="3200" dirty="0">
                <a:solidFill>
                  <a:srgbClr val="C00000"/>
                </a:solidFill>
                <a:latin typeface="Palatino Linotype" panose="02040502050505030304" pitchFamily="18" charset="0"/>
              </a:rPr>
              <a:t> </a:t>
            </a:r>
            <a:r>
              <a:rPr lang="ru-RU" sz="3200" dirty="0" err="1" smtClean="0">
                <a:solidFill>
                  <a:srgbClr val="C00000"/>
                </a:solidFill>
                <a:latin typeface="Palatino Linotype" panose="02040502050505030304" pitchFamily="18" charset="0"/>
              </a:rPr>
              <a:t>суу</a:t>
            </a:r>
            <a:r>
              <a:rPr lang="ru-RU" sz="3200" dirty="0" smtClean="0">
                <a:solidFill>
                  <a:srgbClr val="C00000"/>
                </a:solidFill>
                <a:latin typeface="Palatino Linotype" panose="02040502050505030304" pitchFamily="18" charset="0"/>
              </a:rPr>
              <a:t> да </a:t>
            </a:r>
            <a:r>
              <a:rPr lang="ru-RU" sz="3200" dirty="0" err="1" smtClean="0">
                <a:solidFill>
                  <a:srgbClr val="C00000"/>
                </a:solidFill>
                <a:latin typeface="Palatino Linotype" panose="02040502050505030304" pitchFamily="18" charset="0"/>
              </a:rPr>
              <a:t>жашашат</a:t>
            </a:r>
            <a:r>
              <a:rPr lang="ru-RU" sz="3200" dirty="0" smtClean="0">
                <a:solidFill>
                  <a:srgbClr val="C00000"/>
                </a:solidFill>
                <a:latin typeface="Palatino Linotype" panose="02040502050505030304" pitchFamily="18" charset="0"/>
              </a:rPr>
              <a:t>.</a:t>
            </a:r>
            <a:br>
              <a:rPr lang="ru-RU" sz="3200" dirty="0" smtClean="0">
                <a:solidFill>
                  <a:srgbClr val="C00000"/>
                </a:solidFill>
                <a:latin typeface="Palatino Linotype" panose="02040502050505030304" pitchFamily="18" charset="0"/>
              </a:rPr>
            </a:br>
            <a:r>
              <a:rPr lang="ru-RU" sz="3200" dirty="0" smtClean="0">
                <a:solidFill>
                  <a:srgbClr val="FF0000"/>
                </a:solidFill>
                <a:latin typeface="Palatino Linotype" panose="02040502050505030304" pitchFamily="18" charset="0"/>
              </a:rPr>
              <a:t>2. </a:t>
            </a:r>
            <a:r>
              <a:rPr lang="ru-RU" sz="3200" dirty="0" err="1" smtClean="0">
                <a:solidFill>
                  <a:srgbClr val="FF0000"/>
                </a:solidFill>
                <a:latin typeface="Palatino Linotype" panose="02040502050505030304" pitchFamily="18" charset="0"/>
              </a:rPr>
              <a:t>Дельфиндердин</a:t>
            </a:r>
            <a:r>
              <a:rPr lang="ru-RU" sz="3200" dirty="0" smtClean="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жылмакай</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жана</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ийкемдүү</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терилери</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майлуу</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секрециялар</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менен</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капталган</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бул</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аларга</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чоң</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ылдамдыкта</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сүзүүгө</a:t>
            </a:r>
            <a:r>
              <a:rPr lang="ru-RU" sz="3200" dirty="0">
                <a:solidFill>
                  <a:srgbClr val="FF0000"/>
                </a:solidFill>
                <a:latin typeface="Palatino Linotype" panose="02040502050505030304" pitchFamily="18" charset="0"/>
              </a:rPr>
              <a:t> </a:t>
            </a:r>
            <a:r>
              <a:rPr lang="ru-RU" sz="3200" dirty="0" err="1">
                <a:solidFill>
                  <a:srgbClr val="FF0000"/>
                </a:solidFill>
                <a:latin typeface="Palatino Linotype" panose="02040502050505030304" pitchFamily="18" charset="0"/>
              </a:rPr>
              <a:t>жардам</a:t>
            </a:r>
            <a:r>
              <a:rPr lang="ru-RU" sz="3200" dirty="0">
                <a:solidFill>
                  <a:srgbClr val="FF0000"/>
                </a:solidFill>
                <a:latin typeface="Palatino Linotype" panose="02040502050505030304" pitchFamily="18" charset="0"/>
              </a:rPr>
              <a:t> берет.</a:t>
            </a:r>
            <a:br>
              <a:rPr lang="ru-RU" sz="3200" dirty="0">
                <a:solidFill>
                  <a:srgbClr val="FF0000"/>
                </a:solidFill>
                <a:latin typeface="Palatino Linotype" panose="02040502050505030304" pitchFamily="18" charset="0"/>
              </a:rPr>
            </a:br>
            <a:r>
              <a:rPr lang="ru-RU" sz="3200" dirty="0" smtClean="0">
                <a:solidFill>
                  <a:srgbClr val="00B050"/>
                </a:solidFill>
                <a:latin typeface="Palatino Linotype" panose="02040502050505030304" pitchFamily="18" charset="0"/>
              </a:rPr>
              <a:t>3. </a:t>
            </a:r>
            <a:r>
              <a:rPr lang="ru-RU" sz="3200" dirty="0" err="1" smtClean="0">
                <a:solidFill>
                  <a:srgbClr val="00B050"/>
                </a:solidFill>
                <a:latin typeface="Palatino Linotype" panose="02040502050505030304" pitchFamily="18" charset="0"/>
              </a:rPr>
              <a:t>Дельфиндер</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маймылдар</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сыяктуу</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күзгүдөн</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алардын</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чагылышын</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карап</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өздөрүн</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көрүп</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жатканын</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түшүнө</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алышат</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дельфиндер</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жөнүндө</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кызыктуу</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фактыларды</a:t>
            </a:r>
            <a:r>
              <a:rPr lang="ru-RU" sz="3200" dirty="0">
                <a:solidFill>
                  <a:srgbClr val="00B050"/>
                </a:solidFill>
                <a:latin typeface="Palatino Linotype" panose="02040502050505030304" pitchFamily="18" charset="0"/>
              </a:rPr>
              <a:t> </a:t>
            </a:r>
            <a:r>
              <a:rPr lang="ru-RU" sz="3200" dirty="0" err="1">
                <a:solidFill>
                  <a:srgbClr val="00B050"/>
                </a:solidFill>
                <a:latin typeface="Palatino Linotype" panose="02040502050505030304" pitchFamily="18" charset="0"/>
              </a:rPr>
              <a:t>караңыз</a:t>
            </a:r>
            <a:r>
              <a:rPr lang="ru-RU" sz="3200" dirty="0">
                <a:solidFill>
                  <a:srgbClr val="00B050"/>
                </a:solidFill>
                <a:latin typeface="Palatino Linotype" panose="02040502050505030304" pitchFamily="18" charset="0"/>
              </a:rPr>
              <a:t>).</a:t>
            </a:r>
            <a:br>
              <a:rPr lang="ru-RU" sz="3200" dirty="0">
                <a:solidFill>
                  <a:srgbClr val="00B050"/>
                </a:solidFill>
                <a:latin typeface="Palatino Linotype" panose="02040502050505030304" pitchFamily="18" charset="0"/>
              </a:rPr>
            </a:br>
            <a:r>
              <a:rPr lang="ru-RU" sz="3200" dirty="0" smtClean="0">
                <a:solidFill>
                  <a:srgbClr val="00B0F0"/>
                </a:solidFill>
                <a:latin typeface="Palatino Linotype" panose="02040502050505030304" pitchFamily="18" charset="0"/>
              </a:rPr>
              <a:t>4. </a:t>
            </a:r>
            <a:r>
              <a:rPr lang="ru-RU" sz="3200" dirty="0" err="1" smtClean="0">
                <a:solidFill>
                  <a:srgbClr val="00B0F0"/>
                </a:solidFill>
                <a:latin typeface="Palatino Linotype" panose="02040502050505030304" pitchFamily="18" charset="0"/>
              </a:rPr>
              <a:t>Байыркы</a:t>
            </a:r>
            <a:r>
              <a:rPr lang="ru-RU" sz="3200" dirty="0" smtClean="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гректер</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дельфинди</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өлтүргөн</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кылмышкерди</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өлүм</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жазасы</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менен</a:t>
            </a:r>
            <a:r>
              <a:rPr lang="ru-RU" sz="3200" dirty="0">
                <a:solidFill>
                  <a:srgbClr val="00B0F0"/>
                </a:solidFill>
                <a:latin typeface="Palatino Linotype" panose="02040502050505030304" pitchFamily="18" charset="0"/>
              </a:rPr>
              <a:t> </a:t>
            </a:r>
            <a:r>
              <a:rPr lang="ru-RU" sz="3200" dirty="0" err="1">
                <a:solidFill>
                  <a:srgbClr val="00B0F0"/>
                </a:solidFill>
                <a:latin typeface="Palatino Linotype" panose="02040502050505030304" pitchFamily="18" charset="0"/>
              </a:rPr>
              <a:t>жазалашкан</a:t>
            </a:r>
            <a:r>
              <a:rPr lang="ru-RU" sz="3200" dirty="0">
                <a:solidFill>
                  <a:srgbClr val="00B0F0"/>
                </a:solidFill>
                <a:latin typeface="Palatino Linotype" panose="02040502050505030304" pitchFamily="18" charset="0"/>
              </a:rPr>
              <a:t>.</a:t>
            </a:r>
            <a:br>
              <a:rPr lang="ru-RU" sz="3200" dirty="0">
                <a:solidFill>
                  <a:srgbClr val="00B0F0"/>
                </a:solidFill>
                <a:latin typeface="Palatino Linotype" panose="02040502050505030304" pitchFamily="18" charset="0"/>
              </a:rPr>
            </a:br>
            <a:r>
              <a:rPr lang="ru-RU" sz="3200" dirty="0" smtClean="0">
                <a:solidFill>
                  <a:srgbClr val="0070C0"/>
                </a:solidFill>
                <a:latin typeface="Palatino Linotype" panose="02040502050505030304" pitchFamily="18" charset="0"/>
              </a:rPr>
              <a:t>5. </a:t>
            </a:r>
            <a:r>
              <a:rPr lang="ru-RU" sz="3200" dirty="0" err="1" smtClean="0">
                <a:solidFill>
                  <a:srgbClr val="0070C0"/>
                </a:solidFill>
                <a:latin typeface="Palatino Linotype" panose="02040502050505030304" pitchFamily="18" charset="0"/>
              </a:rPr>
              <a:t>Дельфиндер</a:t>
            </a:r>
            <a:r>
              <a:rPr lang="ru-RU" sz="3200" dirty="0" smtClean="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тамакты</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чайнабастан</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дароо</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жутат</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анткени</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жаактары</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чайнаганга</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ылайыкташкан</a:t>
            </a:r>
            <a:r>
              <a:rPr lang="ru-RU" sz="3200" dirty="0">
                <a:solidFill>
                  <a:srgbClr val="0070C0"/>
                </a:solidFill>
                <a:latin typeface="Palatino Linotype" panose="02040502050505030304" pitchFamily="18" charset="0"/>
              </a:rPr>
              <a:t> </a:t>
            </a:r>
            <a:r>
              <a:rPr lang="ru-RU" sz="3200" dirty="0" err="1">
                <a:solidFill>
                  <a:srgbClr val="0070C0"/>
                </a:solidFill>
                <a:latin typeface="Palatino Linotype" panose="02040502050505030304" pitchFamily="18" charset="0"/>
              </a:rPr>
              <a:t>эмес</a:t>
            </a:r>
            <a:r>
              <a:rPr lang="ru-RU" sz="3200" dirty="0" smtClean="0">
                <a:solidFill>
                  <a:srgbClr val="0070C0"/>
                </a:solidFill>
                <a:latin typeface="Palatino Linotype" panose="02040502050505030304" pitchFamily="18" charset="0"/>
              </a:rPr>
              <a:t>.</a:t>
            </a:r>
            <a:endParaRPr lang="ru-RU" sz="4000" dirty="0">
              <a:solidFill>
                <a:srgbClr val="0070C0"/>
              </a:solidFill>
              <a:latin typeface="Palatino Linotype" panose="02040502050505030304" pitchFamily="18" charset="0"/>
            </a:endParaRPr>
          </a:p>
        </p:txBody>
      </p:sp>
      <p:sp>
        <p:nvSpPr>
          <p:cNvPr id="3" name="TextBox 2"/>
          <p:cNvSpPr txBox="1"/>
          <p:nvPr/>
        </p:nvSpPr>
        <p:spPr>
          <a:xfrm>
            <a:off x="1384664" y="139047"/>
            <a:ext cx="10136776" cy="64633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ky-KG" sz="3600" dirty="0" smtClean="0">
                <a:latin typeface="Palatino Linotype" panose="02040502050505030304" pitchFamily="18" charset="0"/>
              </a:rPr>
              <a:t>Дельфиндер жөнүндө кызыктуу 15 факты.</a:t>
            </a:r>
            <a:endParaRPr lang="ru-RU" sz="3600" dirty="0">
              <a:latin typeface="Palatino Linotype" panose="02040502050505030304" pitchFamily="18" charset="0"/>
            </a:endParaRPr>
          </a:p>
        </p:txBody>
      </p:sp>
    </p:spTree>
    <p:extLst>
      <p:ext uri="{BB962C8B-B14F-4D97-AF65-F5344CB8AC3E}">
        <p14:creationId xmlns:p14="http://schemas.microsoft.com/office/powerpoint/2010/main" val="3738413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249" y="138585"/>
            <a:ext cx="11687033" cy="6555641"/>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ru-RU" sz="2800" b="1" dirty="0" smtClean="0">
                <a:solidFill>
                  <a:srgbClr val="002060"/>
                </a:solidFill>
                <a:latin typeface="Palatino Linotype" panose="02040502050505030304" pitchFamily="18" charset="0"/>
              </a:rPr>
              <a:t>6. </a:t>
            </a:r>
            <a:r>
              <a:rPr lang="ru-RU" sz="2800" b="1" dirty="0" err="1" smtClean="0">
                <a:solidFill>
                  <a:srgbClr val="002060"/>
                </a:solidFill>
                <a:latin typeface="Palatino Linotype" panose="02040502050505030304" pitchFamily="18" charset="0"/>
              </a:rPr>
              <a:t>Орточо</a:t>
            </a:r>
            <a:r>
              <a:rPr lang="ru-RU" sz="2800" b="1" dirty="0" smtClean="0">
                <a:solidFill>
                  <a:srgbClr val="002060"/>
                </a:solidFill>
                <a:latin typeface="Palatino Linotype" panose="02040502050505030304" pitchFamily="18" charset="0"/>
              </a:rPr>
              <a:t> </a:t>
            </a:r>
            <a:r>
              <a:rPr lang="ru-RU" sz="2800" b="1" dirty="0">
                <a:solidFill>
                  <a:srgbClr val="002060"/>
                </a:solidFill>
                <a:latin typeface="Palatino Linotype" panose="02040502050505030304" pitchFamily="18" charset="0"/>
              </a:rPr>
              <a:t>дельфин </a:t>
            </a:r>
            <a:r>
              <a:rPr lang="ru-RU" sz="2800" b="1" dirty="0" err="1">
                <a:solidFill>
                  <a:srgbClr val="002060"/>
                </a:solidFill>
                <a:latin typeface="Palatino Linotype" panose="02040502050505030304" pitchFamily="18" charset="0"/>
              </a:rPr>
              <a:t>күнүнө</a:t>
            </a:r>
            <a:r>
              <a:rPr lang="ru-RU" sz="2800" b="1" dirty="0">
                <a:solidFill>
                  <a:srgbClr val="002060"/>
                </a:solidFill>
                <a:latin typeface="Palatino Linotype" panose="02040502050505030304" pitchFamily="18" charset="0"/>
              </a:rPr>
              <a:t> </a:t>
            </a:r>
            <a:r>
              <a:rPr lang="ru-RU" sz="2800" b="1" dirty="0" err="1">
                <a:solidFill>
                  <a:srgbClr val="002060"/>
                </a:solidFill>
                <a:latin typeface="Palatino Linotype" panose="02040502050505030304" pitchFamily="18" charset="0"/>
              </a:rPr>
              <a:t>өзүнүн</a:t>
            </a:r>
            <a:r>
              <a:rPr lang="ru-RU" sz="2800" b="1" dirty="0">
                <a:solidFill>
                  <a:srgbClr val="002060"/>
                </a:solidFill>
                <a:latin typeface="Palatino Linotype" panose="02040502050505030304" pitchFamily="18" charset="0"/>
              </a:rPr>
              <a:t> </a:t>
            </a:r>
            <a:r>
              <a:rPr lang="ru-RU" sz="2800" b="1" dirty="0" err="1">
                <a:solidFill>
                  <a:srgbClr val="002060"/>
                </a:solidFill>
                <a:latin typeface="Palatino Linotype" panose="02040502050505030304" pitchFamily="18" charset="0"/>
              </a:rPr>
              <a:t>салмагынын</a:t>
            </a:r>
            <a:r>
              <a:rPr lang="ru-RU" sz="2800" b="1" dirty="0">
                <a:solidFill>
                  <a:srgbClr val="002060"/>
                </a:solidFill>
                <a:latin typeface="Palatino Linotype" panose="02040502050505030304" pitchFamily="18" charset="0"/>
              </a:rPr>
              <a:t> </a:t>
            </a:r>
            <a:r>
              <a:rPr lang="ru-RU" sz="2800" b="1" dirty="0" err="1">
                <a:solidFill>
                  <a:srgbClr val="002060"/>
                </a:solidFill>
                <a:latin typeface="Palatino Linotype" panose="02040502050505030304" pitchFamily="18" charset="0"/>
              </a:rPr>
              <a:t>төрттөн</a:t>
            </a:r>
            <a:r>
              <a:rPr lang="ru-RU" sz="2800" b="1" dirty="0">
                <a:solidFill>
                  <a:srgbClr val="002060"/>
                </a:solidFill>
                <a:latin typeface="Palatino Linotype" panose="02040502050505030304" pitchFamily="18" charset="0"/>
              </a:rPr>
              <a:t> </a:t>
            </a:r>
            <a:r>
              <a:rPr lang="ru-RU" sz="2800" b="1" dirty="0" err="1">
                <a:solidFill>
                  <a:srgbClr val="002060"/>
                </a:solidFill>
                <a:latin typeface="Palatino Linotype" panose="02040502050505030304" pitchFamily="18" charset="0"/>
              </a:rPr>
              <a:t>бир</a:t>
            </a:r>
            <a:r>
              <a:rPr lang="ru-RU" sz="2800" b="1" dirty="0">
                <a:solidFill>
                  <a:srgbClr val="002060"/>
                </a:solidFill>
                <a:latin typeface="Palatino Linotype" panose="02040502050505030304" pitchFamily="18" charset="0"/>
              </a:rPr>
              <a:t> </a:t>
            </a:r>
            <a:r>
              <a:rPr lang="ru-RU" sz="2800" b="1" dirty="0" err="1" smtClean="0">
                <a:solidFill>
                  <a:srgbClr val="002060"/>
                </a:solidFill>
                <a:latin typeface="Palatino Linotype" panose="02040502050505030304" pitchFamily="18" charset="0"/>
              </a:rPr>
              <a:t>бөлүгүнө</a:t>
            </a:r>
            <a:r>
              <a:rPr lang="ru-RU" sz="2800" b="1" dirty="0" smtClean="0">
                <a:solidFill>
                  <a:srgbClr val="002060"/>
                </a:solidFill>
                <a:latin typeface="Palatino Linotype" panose="02040502050505030304" pitchFamily="18" charset="0"/>
              </a:rPr>
              <a:t> </a:t>
            </a:r>
            <a:r>
              <a:rPr lang="ru-RU" sz="2800" b="1" dirty="0" err="1" smtClean="0">
                <a:solidFill>
                  <a:srgbClr val="002060"/>
                </a:solidFill>
                <a:latin typeface="Palatino Linotype" panose="02040502050505030304" pitchFamily="18" charset="0"/>
              </a:rPr>
              <a:t>жараша</a:t>
            </a:r>
            <a:r>
              <a:rPr lang="ru-RU" sz="2800" b="1" dirty="0" smtClean="0">
                <a:solidFill>
                  <a:srgbClr val="002060"/>
                </a:solidFill>
                <a:latin typeface="Palatino Linotype" panose="02040502050505030304" pitchFamily="18" charset="0"/>
              </a:rPr>
              <a:t> </a:t>
            </a:r>
            <a:r>
              <a:rPr lang="ru-RU" sz="2800" b="1" dirty="0">
                <a:solidFill>
                  <a:srgbClr val="002060"/>
                </a:solidFill>
                <a:latin typeface="Palatino Linotype" panose="02040502050505030304" pitchFamily="18" charset="0"/>
              </a:rPr>
              <a:t>балык </a:t>
            </a:r>
            <a:r>
              <a:rPr lang="ru-RU" sz="2800" b="1" dirty="0" err="1">
                <a:solidFill>
                  <a:srgbClr val="002060"/>
                </a:solidFill>
                <a:latin typeface="Palatino Linotype" panose="02040502050505030304" pitchFamily="18" charset="0"/>
              </a:rPr>
              <a:t>менен</a:t>
            </a:r>
            <a:r>
              <a:rPr lang="ru-RU" sz="2800" b="1" dirty="0">
                <a:solidFill>
                  <a:srgbClr val="002060"/>
                </a:solidFill>
                <a:latin typeface="Palatino Linotype" panose="02040502050505030304" pitchFamily="18" charset="0"/>
              </a:rPr>
              <a:t> </a:t>
            </a:r>
            <a:r>
              <a:rPr lang="ru-RU" sz="2800" b="1" dirty="0" err="1">
                <a:solidFill>
                  <a:srgbClr val="002060"/>
                </a:solidFill>
                <a:latin typeface="Palatino Linotype" panose="02040502050505030304" pitchFamily="18" charset="0"/>
              </a:rPr>
              <a:t>жейт</a:t>
            </a:r>
            <a:r>
              <a:rPr lang="ru-RU" sz="2800" b="1" dirty="0">
                <a:solidFill>
                  <a:srgbClr val="002060"/>
                </a:solidFill>
                <a:latin typeface="Palatino Linotype" panose="02040502050505030304" pitchFamily="18" charset="0"/>
              </a:rPr>
              <a:t>.</a:t>
            </a:r>
          </a:p>
          <a:p>
            <a:r>
              <a:rPr lang="ru-RU" sz="2800" b="1" dirty="0" smtClean="0">
                <a:solidFill>
                  <a:srgbClr val="7030A0"/>
                </a:solidFill>
                <a:latin typeface="Palatino Linotype" panose="02040502050505030304" pitchFamily="18" charset="0"/>
              </a:rPr>
              <a:t>7. </a:t>
            </a:r>
            <a:r>
              <a:rPr lang="ru-RU" sz="2800" b="1" dirty="0" err="1" smtClean="0">
                <a:solidFill>
                  <a:srgbClr val="7030A0"/>
                </a:solidFill>
                <a:latin typeface="Palatino Linotype" panose="02040502050505030304" pitchFamily="18" charset="0"/>
              </a:rPr>
              <a:t>Дельфиндер</a:t>
            </a:r>
            <a:r>
              <a:rPr lang="ru-RU" sz="2800" b="1" dirty="0" smtClean="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рефлексивдүү</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эмес</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аң-сезимдүү</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дем</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алышат</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Мисалы</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анестезияланган</a:t>
            </a:r>
            <a:r>
              <a:rPr lang="ru-RU" sz="2800" b="1" dirty="0">
                <a:solidFill>
                  <a:srgbClr val="7030A0"/>
                </a:solidFill>
                <a:latin typeface="Palatino Linotype" panose="02040502050505030304" pitchFamily="18" charset="0"/>
              </a:rPr>
              <a:t> дельфин </a:t>
            </a:r>
            <a:r>
              <a:rPr lang="ru-RU" sz="2800" b="1" dirty="0" err="1">
                <a:solidFill>
                  <a:srgbClr val="7030A0"/>
                </a:solidFill>
                <a:latin typeface="Palatino Linotype" panose="02040502050505030304" pitchFamily="18" charset="0"/>
              </a:rPr>
              <a:t>өз</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алдынча</a:t>
            </a:r>
            <a:r>
              <a:rPr lang="ru-RU" sz="2800" b="1" dirty="0">
                <a:solidFill>
                  <a:srgbClr val="7030A0"/>
                </a:solidFill>
                <a:latin typeface="Palatino Linotype" panose="02040502050505030304" pitchFamily="18" charset="0"/>
              </a:rPr>
              <a:t> </a:t>
            </a:r>
            <a:r>
              <a:rPr lang="ru-RU" sz="2800" b="1" dirty="0" err="1">
                <a:solidFill>
                  <a:srgbClr val="7030A0"/>
                </a:solidFill>
                <a:latin typeface="Palatino Linotype" panose="02040502050505030304" pitchFamily="18" charset="0"/>
              </a:rPr>
              <a:t>дем</a:t>
            </a:r>
            <a:r>
              <a:rPr lang="ru-RU" sz="2800" b="1" dirty="0">
                <a:solidFill>
                  <a:srgbClr val="7030A0"/>
                </a:solidFill>
                <a:latin typeface="Palatino Linotype" panose="02040502050505030304" pitchFamily="18" charset="0"/>
              </a:rPr>
              <a:t> ала </a:t>
            </a:r>
            <a:r>
              <a:rPr lang="ru-RU" sz="2800" b="1" dirty="0" err="1">
                <a:solidFill>
                  <a:srgbClr val="7030A0"/>
                </a:solidFill>
                <a:latin typeface="Palatino Linotype" panose="02040502050505030304" pitchFamily="18" charset="0"/>
              </a:rPr>
              <a:t>албайт</a:t>
            </a:r>
            <a:r>
              <a:rPr lang="ru-RU" sz="2800" b="1" dirty="0">
                <a:solidFill>
                  <a:srgbClr val="7030A0"/>
                </a:solidFill>
                <a:latin typeface="Palatino Linotype" panose="02040502050505030304" pitchFamily="18" charset="0"/>
              </a:rPr>
              <a:t>.</a:t>
            </a:r>
          </a:p>
          <a:p>
            <a:r>
              <a:rPr lang="ru-RU" sz="2800" b="1" dirty="0" smtClean="0">
                <a:solidFill>
                  <a:schemeClr val="tx2"/>
                </a:solidFill>
                <a:latin typeface="Palatino Linotype" panose="02040502050505030304" pitchFamily="18" charset="0"/>
              </a:rPr>
              <a:t>8. </a:t>
            </a:r>
            <a:r>
              <a:rPr lang="ru-RU" sz="2800" b="1" dirty="0" err="1" smtClean="0">
                <a:solidFill>
                  <a:schemeClr val="tx2"/>
                </a:solidFill>
                <a:latin typeface="Palatino Linotype" panose="02040502050505030304" pitchFamily="18" charset="0"/>
              </a:rPr>
              <a:t>Алар</a:t>
            </a:r>
            <a:r>
              <a:rPr lang="ru-RU" sz="2800" b="1" dirty="0" smtClean="0">
                <a:solidFill>
                  <a:schemeClr val="tx2"/>
                </a:solidFill>
                <a:latin typeface="Palatino Linotype" panose="02040502050505030304" pitchFamily="18" charset="0"/>
              </a:rPr>
              <a:t> </a:t>
            </a:r>
            <a:r>
              <a:rPr lang="ru-RU" sz="2800" b="1" dirty="0" err="1">
                <a:solidFill>
                  <a:schemeClr val="tx2"/>
                </a:solidFill>
                <a:latin typeface="Palatino Linotype" panose="02040502050505030304" pitchFamily="18" charset="0"/>
              </a:rPr>
              <a:t>бири-бири</a:t>
            </a:r>
            <a:r>
              <a:rPr lang="ru-RU" sz="2800" b="1" dirty="0">
                <a:solidFill>
                  <a:schemeClr val="tx2"/>
                </a:solidFill>
                <a:latin typeface="Palatino Linotype" panose="02040502050505030304" pitchFamily="18" charset="0"/>
              </a:rPr>
              <a:t> </a:t>
            </a:r>
            <a:r>
              <a:rPr lang="ru-RU" sz="2800" b="1" dirty="0" err="1">
                <a:solidFill>
                  <a:schemeClr val="tx2"/>
                </a:solidFill>
                <a:latin typeface="Palatino Linotype" panose="02040502050505030304" pitchFamily="18" charset="0"/>
              </a:rPr>
              <a:t>менен</a:t>
            </a:r>
            <a:r>
              <a:rPr lang="ru-RU" sz="2800" b="1" dirty="0">
                <a:solidFill>
                  <a:schemeClr val="tx2"/>
                </a:solidFill>
                <a:latin typeface="Palatino Linotype" panose="02040502050505030304" pitchFamily="18" charset="0"/>
              </a:rPr>
              <a:t> </a:t>
            </a:r>
            <a:r>
              <a:rPr lang="ru-RU" sz="2800" b="1" dirty="0" err="1">
                <a:solidFill>
                  <a:schemeClr val="tx2"/>
                </a:solidFill>
                <a:latin typeface="Palatino Linotype" panose="02040502050505030304" pitchFamily="18" charset="0"/>
              </a:rPr>
              <a:t>баарлаша</a:t>
            </a:r>
            <a:r>
              <a:rPr lang="ru-RU" sz="2800" b="1" dirty="0">
                <a:solidFill>
                  <a:schemeClr val="tx2"/>
                </a:solidFill>
                <a:latin typeface="Palatino Linotype" panose="02040502050505030304" pitchFamily="18" charset="0"/>
              </a:rPr>
              <a:t> </a:t>
            </a:r>
            <a:r>
              <a:rPr lang="ru-RU" sz="2800" b="1" dirty="0" err="1">
                <a:solidFill>
                  <a:schemeClr val="tx2"/>
                </a:solidFill>
                <a:latin typeface="Palatino Linotype" panose="02040502050505030304" pitchFamily="18" charset="0"/>
              </a:rPr>
              <a:t>алышат</a:t>
            </a:r>
            <a:r>
              <a:rPr lang="ru-RU" sz="2800" b="1" dirty="0">
                <a:solidFill>
                  <a:schemeClr val="tx2"/>
                </a:solidFill>
                <a:latin typeface="Palatino Linotype" panose="02040502050505030304" pitchFamily="18" charset="0"/>
              </a:rPr>
              <a:t> - </a:t>
            </a:r>
            <a:r>
              <a:rPr lang="ru-RU" sz="2800" b="1" dirty="0" err="1">
                <a:solidFill>
                  <a:schemeClr val="tx2"/>
                </a:solidFill>
                <a:latin typeface="Palatino Linotype" panose="02040502050505030304" pitchFamily="18" charset="0"/>
              </a:rPr>
              <a:t>алардын</a:t>
            </a:r>
            <a:r>
              <a:rPr lang="ru-RU" sz="2800" b="1" dirty="0">
                <a:solidFill>
                  <a:schemeClr val="tx2"/>
                </a:solidFill>
                <a:latin typeface="Palatino Linotype" panose="02040502050505030304" pitchFamily="18" charset="0"/>
              </a:rPr>
              <a:t> </a:t>
            </a:r>
            <a:r>
              <a:rPr lang="ru-RU" sz="2800" b="1" dirty="0" err="1">
                <a:solidFill>
                  <a:schemeClr val="tx2"/>
                </a:solidFill>
                <a:latin typeface="Palatino Linotype" panose="02040502050505030304" pitchFamily="18" charset="0"/>
              </a:rPr>
              <a:t>бүтүндөй</a:t>
            </a:r>
            <a:r>
              <a:rPr lang="ru-RU" sz="2800" b="1" dirty="0">
                <a:solidFill>
                  <a:schemeClr val="tx2"/>
                </a:solidFill>
                <a:latin typeface="Palatino Linotype" panose="02040502050505030304" pitchFamily="18" charset="0"/>
              </a:rPr>
              <a:t> тили бар.</a:t>
            </a:r>
          </a:p>
          <a:p>
            <a:r>
              <a:rPr lang="ru-RU" sz="2800" b="1" dirty="0" smtClean="0">
                <a:solidFill>
                  <a:schemeClr val="accent4">
                    <a:lumMod val="50000"/>
                  </a:schemeClr>
                </a:solidFill>
                <a:latin typeface="Palatino Linotype" panose="02040502050505030304" pitchFamily="18" charset="0"/>
              </a:rPr>
              <a:t>9. </a:t>
            </a:r>
            <a:r>
              <a:rPr lang="ru-RU" sz="2800" b="1" dirty="0" err="1" smtClean="0">
                <a:solidFill>
                  <a:schemeClr val="accent4">
                    <a:lumMod val="50000"/>
                  </a:schemeClr>
                </a:solidFill>
                <a:latin typeface="Palatino Linotype" panose="02040502050505030304" pitchFamily="18" charset="0"/>
              </a:rPr>
              <a:t>Дельфиндер</a:t>
            </a:r>
            <a:r>
              <a:rPr lang="ru-RU" sz="2800" b="1" dirty="0" smtClean="0">
                <a:solidFill>
                  <a:schemeClr val="accent4">
                    <a:lumMod val="50000"/>
                  </a:schemeClr>
                </a:solidFill>
                <a:latin typeface="Palatino Linotype" panose="02040502050505030304" pitchFamily="18" charset="0"/>
              </a:rPr>
              <a:t> </a:t>
            </a:r>
            <a:r>
              <a:rPr lang="ru-RU" sz="2800" b="1" dirty="0" err="1">
                <a:solidFill>
                  <a:schemeClr val="accent4">
                    <a:lumMod val="50000"/>
                  </a:schemeClr>
                </a:solidFill>
                <a:latin typeface="Palatino Linotype" panose="02040502050505030304" pitchFamily="18" charset="0"/>
              </a:rPr>
              <a:t>бири-бирине</a:t>
            </a:r>
            <a:r>
              <a:rPr lang="ru-RU" sz="2800" b="1" dirty="0">
                <a:solidFill>
                  <a:schemeClr val="accent4">
                    <a:lumMod val="50000"/>
                  </a:schemeClr>
                </a:solidFill>
                <a:latin typeface="Palatino Linotype" panose="02040502050505030304" pitchFamily="18" charset="0"/>
              </a:rPr>
              <a:t> </a:t>
            </a:r>
            <a:r>
              <a:rPr lang="ru-RU" sz="2800" b="1" dirty="0" err="1">
                <a:solidFill>
                  <a:schemeClr val="accent4">
                    <a:lumMod val="50000"/>
                  </a:schemeClr>
                </a:solidFill>
                <a:latin typeface="Palatino Linotype" panose="02040502050505030304" pitchFamily="18" charset="0"/>
              </a:rPr>
              <a:t>ат</a:t>
            </a:r>
            <a:r>
              <a:rPr lang="ru-RU" sz="2800" b="1" dirty="0">
                <a:solidFill>
                  <a:schemeClr val="accent4">
                    <a:lumMod val="50000"/>
                  </a:schemeClr>
                </a:solidFill>
                <a:latin typeface="Palatino Linotype" panose="02040502050505030304" pitchFamily="18" charset="0"/>
              </a:rPr>
              <a:t> </a:t>
            </a:r>
            <a:r>
              <a:rPr lang="ru-RU" sz="2800" b="1" dirty="0" err="1">
                <a:solidFill>
                  <a:schemeClr val="accent4">
                    <a:lumMod val="50000"/>
                  </a:schemeClr>
                </a:solidFill>
                <a:latin typeface="Palatino Linotype" panose="02040502050505030304" pitchFamily="18" charset="0"/>
              </a:rPr>
              <a:t>коюшат</a:t>
            </a:r>
            <a:r>
              <a:rPr lang="ru-RU" sz="2800" b="1" dirty="0">
                <a:solidFill>
                  <a:schemeClr val="accent4">
                    <a:lumMod val="50000"/>
                  </a:schemeClr>
                </a:solidFill>
                <a:latin typeface="Palatino Linotype" panose="02040502050505030304" pitchFamily="18" charset="0"/>
              </a:rPr>
              <a:t>. </a:t>
            </a:r>
            <a:r>
              <a:rPr lang="ru-RU" sz="2800" b="1" dirty="0" err="1">
                <a:solidFill>
                  <a:schemeClr val="accent4">
                    <a:lumMod val="50000"/>
                  </a:schemeClr>
                </a:solidFill>
                <a:latin typeface="Palatino Linotype" panose="02040502050505030304" pitchFamily="18" charset="0"/>
              </a:rPr>
              <a:t>Болгондо</a:t>
            </a:r>
            <a:r>
              <a:rPr lang="ru-RU" sz="2800" b="1" dirty="0">
                <a:solidFill>
                  <a:schemeClr val="accent4">
                    <a:lumMod val="50000"/>
                  </a:schemeClr>
                </a:solidFill>
                <a:latin typeface="Palatino Linotype" panose="02040502050505030304" pitchFamily="18" charset="0"/>
              </a:rPr>
              <a:t> да </a:t>
            </a:r>
            <a:r>
              <a:rPr lang="ru-RU" sz="2800" b="1" dirty="0" err="1">
                <a:solidFill>
                  <a:schemeClr val="accent4">
                    <a:lumMod val="50000"/>
                  </a:schemeClr>
                </a:solidFill>
                <a:latin typeface="Palatino Linotype" panose="02040502050505030304" pitchFamily="18" charset="0"/>
              </a:rPr>
              <a:t>аларга</a:t>
            </a:r>
            <a:r>
              <a:rPr lang="ru-RU" sz="2800" b="1" dirty="0">
                <a:solidFill>
                  <a:schemeClr val="accent4">
                    <a:lumMod val="50000"/>
                  </a:schemeClr>
                </a:solidFill>
                <a:latin typeface="Palatino Linotype" panose="02040502050505030304" pitchFamily="18" charset="0"/>
              </a:rPr>
              <a:t> </a:t>
            </a:r>
            <a:r>
              <a:rPr lang="ru-RU" sz="2800" b="1" dirty="0" err="1">
                <a:solidFill>
                  <a:schemeClr val="accent4">
                    <a:lumMod val="50000"/>
                  </a:schemeClr>
                </a:solidFill>
                <a:latin typeface="Palatino Linotype" panose="02040502050505030304" pitchFamily="18" charset="0"/>
              </a:rPr>
              <a:t>жооп</a:t>
            </a:r>
            <a:r>
              <a:rPr lang="ru-RU" sz="2800" b="1" dirty="0">
                <a:solidFill>
                  <a:schemeClr val="accent4">
                    <a:lumMod val="50000"/>
                  </a:schemeClr>
                </a:solidFill>
                <a:latin typeface="Palatino Linotype" panose="02040502050505030304" pitchFamily="18" charset="0"/>
              </a:rPr>
              <a:t> </a:t>
            </a:r>
            <a:r>
              <a:rPr lang="ru-RU" sz="2800" b="1" dirty="0" err="1">
                <a:solidFill>
                  <a:schemeClr val="accent4">
                    <a:lumMod val="50000"/>
                  </a:schemeClr>
                </a:solidFill>
                <a:latin typeface="Palatino Linotype" panose="02040502050505030304" pitchFamily="18" charset="0"/>
              </a:rPr>
              <a:t>беришет</a:t>
            </a:r>
            <a:r>
              <a:rPr lang="ru-RU" sz="2800" b="1" dirty="0">
                <a:solidFill>
                  <a:schemeClr val="accent1"/>
                </a:solidFill>
                <a:latin typeface="Palatino Linotype" panose="02040502050505030304" pitchFamily="18" charset="0"/>
              </a:rPr>
              <a:t>.</a:t>
            </a:r>
          </a:p>
          <a:p>
            <a:r>
              <a:rPr lang="ru-RU" sz="2800" b="1" dirty="0" smtClean="0">
                <a:solidFill>
                  <a:schemeClr val="accent2"/>
                </a:solidFill>
                <a:latin typeface="Palatino Linotype" panose="02040502050505030304" pitchFamily="18" charset="0"/>
              </a:rPr>
              <a:t>10. </a:t>
            </a:r>
            <a:r>
              <a:rPr lang="ru-RU" sz="2800" b="1" dirty="0" err="1" smtClean="0">
                <a:solidFill>
                  <a:schemeClr val="accent2"/>
                </a:solidFill>
                <a:latin typeface="Palatino Linotype" panose="02040502050505030304" pitchFamily="18" charset="0"/>
              </a:rPr>
              <a:t>Орточо</a:t>
            </a:r>
            <a:r>
              <a:rPr lang="ru-RU" sz="2800" b="1" dirty="0" smtClean="0">
                <a:solidFill>
                  <a:schemeClr val="accent2"/>
                </a:solidFill>
                <a:latin typeface="Palatino Linotype" panose="02040502050505030304" pitchFamily="18" charset="0"/>
              </a:rPr>
              <a:t> </a:t>
            </a:r>
            <a:r>
              <a:rPr lang="ru-RU" sz="2800" b="1" dirty="0" err="1">
                <a:solidFill>
                  <a:schemeClr val="accent2"/>
                </a:solidFill>
                <a:latin typeface="Palatino Linotype" panose="02040502050505030304" pitchFamily="18" charset="0"/>
              </a:rPr>
              <a:t>алганда</a:t>
            </a:r>
            <a:r>
              <a:rPr lang="ru-RU" sz="2800" b="1" dirty="0">
                <a:solidFill>
                  <a:schemeClr val="accent2"/>
                </a:solidFill>
                <a:latin typeface="Palatino Linotype" panose="02040502050505030304" pitchFamily="18" charset="0"/>
              </a:rPr>
              <a:t>, дельфин </a:t>
            </a:r>
            <a:r>
              <a:rPr lang="ru-RU" sz="2800" b="1" dirty="0" err="1">
                <a:solidFill>
                  <a:schemeClr val="accent2"/>
                </a:solidFill>
                <a:latin typeface="Palatino Linotype" panose="02040502050505030304" pitchFamily="18" charset="0"/>
              </a:rPr>
              <a:t>сегизден</a:t>
            </a:r>
            <a:r>
              <a:rPr lang="ru-RU" sz="2800" b="1" dirty="0">
                <a:solidFill>
                  <a:schemeClr val="accent2"/>
                </a:solidFill>
                <a:latin typeface="Palatino Linotype" panose="02040502050505030304" pitchFamily="18" charset="0"/>
              </a:rPr>
              <a:t> он </a:t>
            </a:r>
            <a:r>
              <a:rPr lang="ru-RU" sz="2800" b="1" dirty="0" err="1">
                <a:solidFill>
                  <a:schemeClr val="accent2"/>
                </a:solidFill>
                <a:latin typeface="Palatino Linotype" panose="02040502050505030304" pitchFamily="18" charset="0"/>
              </a:rPr>
              <a:t>мүнөткө</a:t>
            </a:r>
            <a:r>
              <a:rPr lang="ru-RU" sz="2800" b="1" dirty="0">
                <a:solidFill>
                  <a:schemeClr val="accent2"/>
                </a:solidFill>
                <a:latin typeface="Palatino Linotype" panose="02040502050505030304" pitchFamily="18" charset="0"/>
              </a:rPr>
              <a:t> </a:t>
            </a:r>
            <a:r>
              <a:rPr lang="ru-RU" sz="2800" b="1" dirty="0" err="1">
                <a:solidFill>
                  <a:schemeClr val="accent2"/>
                </a:solidFill>
                <a:latin typeface="Palatino Linotype" panose="02040502050505030304" pitchFamily="18" charset="0"/>
              </a:rPr>
              <a:t>чейин</a:t>
            </a:r>
            <a:r>
              <a:rPr lang="ru-RU" sz="2800" b="1" dirty="0">
                <a:solidFill>
                  <a:schemeClr val="accent2"/>
                </a:solidFill>
                <a:latin typeface="Palatino Linotype" panose="02040502050505030304" pitchFamily="18" charset="0"/>
              </a:rPr>
              <a:t> </a:t>
            </a:r>
            <a:r>
              <a:rPr lang="ru-RU" sz="2800" b="1" dirty="0" err="1">
                <a:solidFill>
                  <a:schemeClr val="accent2"/>
                </a:solidFill>
                <a:latin typeface="Palatino Linotype" panose="02040502050505030304" pitchFamily="18" charset="0"/>
              </a:rPr>
              <a:t>демин</a:t>
            </a:r>
            <a:r>
              <a:rPr lang="ru-RU" sz="2800" b="1" dirty="0">
                <a:solidFill>
                  <a:schemeClr val="accent2"/>
                </a:solidFill>
                <a:latin typeface="Palatino Linotype" panose="02040502050505030304" pitchFamily="18" charset="0"/>
              </a:rPr>
              <a:t> </a:t>
            </a:r>
            <a:r>
              <a:rPr lang="ru-RU" sz="2800" b="1" dirty="0" err="1">
                <a:solidFill>
                  <a:schemeClr val="accent2"/>
                </a:solidFill>
                <a:latin typeface="Palatino Linotype" panose="02040502050505030304" pitchFamily="18" charset="0"/>
              </a:rPr>
              <a:t>кармай</a:t>
            </a:r>
            <a:r>
              <a:rPr lang="ru-RU" sz="2800" b="1" dirty="0">
                <a:solidFill>
                  <a:schemeClr val="accent2"/>
                </a:solidFill>
                <a:latin typeface="Palatino Linotype" panose="02040502050505030304" pitchFamily="18" charset="0"/>
              </a:rPr>
              <a:t> </a:t>
            </a:r>
            <a:r>
              <a:rPr lang="ru-RU" sz="2800" b="1" dirty="0" err="1">
                <a:solidFill>
                  <a:schemeClr val="accent2"/>
                </a:solidFill>
                <a:latin typeface="Palatino Linotype" panose="02040502050505030304" pitchFamily="18" charset="0"/>
              </a:rPr>
              <a:t>алат</a:t>
            </a:r>
            <a:r>
              <a:rPr lang="ru-RU" sz="2800" b="1" dirty="0">
                <a:solidFill>
                  <a:schemeClr val="accent2"/>
                </a:solidFill>
                <a:latin typeface="Palatino Linotype" panose="02040502050505030304" pitchFamily="18" charset="0"/>
              </a:rPr>
              <a:t>.</a:t>
            </a:r>
          </a:p>
          <a:p>
            <a:r>
              <a:rPr lang="ru-RU" sz="2800" b="1" dirty="0" smtClean="0">
                <a:solidFill>
                  <a:schemeClr val="accent3"/>
                </a:solidFill>
                <a:latin typeface="Palatino Linotype" panose="02040502050505030304" pitchFamily="18" charset="0"/>
              </a:rPr>
              <a:t>11. </a:t>
            </a:r>
            <a:r>
              <a:rPr lang="ru-RU" sz="2800" b="1" dirty="0" err="1" smtClean="0">
                <a:solidFill>
                  <a:schemeClr val="accent3"/>
                </a:solidFill>
                <a:latin typeface="Palatino Linotype" panose="02040502050505030304" pitchFamily="18" charset="0"/>
              </a:rPr>
              <a:t>Акулалар</a:t>
            </a:r>
            <a:r>
              <a:rPr lang="ru-RU" sz="2800" b="1" dirty="0" smtClean="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дельфиндерден</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коркушат</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анткени</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акыркылары</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аларга</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коркунуч</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туудурат</a:t>
            </a:r>
            <a:r>
              <a:rPr lang="ru-RU" sz="2800" b="1" dirty="0">
                <a:solidFill>
                  <a:schemeClr val="accent3"/>
                </a:solidFill>
                <a:latin typeface="Palatino Linotype" panose="02040502050505030304" pitchFamily="18" charset="0"/>
              </a:rPr>
              <a:t> - </a:t>
            </a:r>
            <a:r>
              <a:rPr lang="ru-RU" sz="2800" b="1" dirty="0" err="1">
                <a:solidFill>
                  <a:schemeClr val="accent3"/>
                </a:solidFill>
                <a:latin typeface="Palatino Linotype" panose="02040502050505030304" pitchFamily="18" charset="0"/>
              </a:rPr>
              <a:t>өздөрүн</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коргоп</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акуланын</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корголбогон</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курсагына</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узун</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мурду</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менен</a:t>
            </a:r>
            <a:r>
              <a:rPr lang="ru-RU" sz="2800" b="1" dirty="0">
                <a:solidFill>
                  <a:schemeClr val="accent3"/>
                </a:solidFill>
                <a:latin typeface="Palatino Linotype" panose="02040502050505030304" pitchFamily="18" charset="0"/>
              </a:rPr>
              <a:t> кол </a:t>
            </a:r>
            <a:r>
              <a:rPr lang="ru-RU" sz="2800" b="1" dirty="0" err="1">
                <a:solidFill>
                  <a:schemeClr val="accent3"/>
                </a:solidFill>
                <a:latin typeface="Palatino Linotype" panose="02040502050505030304" pitchFamily="18" charset="0"/>
              </a:rPr>
              <a:t>салышат</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жана</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бул</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чабуул</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көбүнчө</a:t>
            </a:r>
            <a:r>
              <a:rPr lang="ru-RU" sz="2800" b="1" dirty="0">
                <a:solidFill>
                  <a:schemeClr val="accent3"/>
                </a:solidFill>
                <a:latin typeface="Palatino Linotype" panose="02040502050505030304" pitchFamily="18" charset="0"/>
              </a:rPr>
              <a:t> акула </a:t>
            </a:r>
            <a:r>
              <a:rPr lang="ru-RU" sz="2800" b="1" dirty="0" err="1">
                <a:solidFill>
                  <a:schemeClr val="accent3"/>
                </a:solidFill>
                <a:latin typeface="Palatino Linotype" panose="02040502050505030304" pitchFamily="18" charset="0"/>
              </a:rPr>
              <a:t>үчүн</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өлүмгө</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алып</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келет</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акулалар</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жөнүндө</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кызыктуу</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фактыларды</a:t>
            </a:r>
            <a:r>
              <a:rPr lang="ru-RU" sz="2800" b="1" dirty="0">
                <a:solidFill>
                  <a:schemeClr val="accent3"/>
                </a:solidFill>
                <a:latin typeface="Palatino Linotype" panose="02040502050505030304" pitchFamily="18" charset="0"/>
              </a:rPr>
              <a:t> </a:t>
            </a:r>
            <a:r>
              <a:rPr lang="ru-RU" sz="2800" b="1" dirty="0" err="1">
                <a:solidFill>
                  <a:schemeClr val="accent3"/>
                </a:solidFill>
                <a:latin typeface="Palatino Linotype" panose="02040502050505030304" pitchFamily="18" charset="0"/>
              </a:rPr>
              <a:t>караңыз</a:t>
            </a:r>
            <a:r>
              <a:rPr lang="ru-RU" sz="2800" b="1" dirty="0">
                <a:solidFill>
                  <a:schemeClr val="accent3"/>
                </a:solidFill>
                <a:latin typeface="Palatino Linotype" panose="02040502050505030304" pitchFamily="18" charset="0"/>
              </a:rPr>
              <a:t>).</a:t>
            </a:r>
          </a:p>
        </p:txBody>
      </p:sp>
    </p:spTree>
    <p:extLst>
      <p:ext uri="{BB962C8B-B14F-4D97-AF65-F5344CB8AC3E}">
        <p14:creationId xmlns:p14="http://schemas.microsoft.com/office/powerpoint/2010/main" val="34673240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05050" y="226875"/>
            <a:ext cx="11132024" cy="369332"/>
          </a:xfrm>
          <a:prstGeom prst="rect">
            <a:avLst/>
          </a:prstGeom>
        </p:spPr>
        <p:txBody>
          <a:bodyPr wrap="square">
            <a:spAutoFit/>
          </a:bodyPr>
          <a:lstStyle/>
          <a:p>
            <a:endParaRPr lang="ru-RU" dirty="0"/>
          </a:p>
        </p:txBody>
      </p:sp>
      <p:sp>
        <p:nvSpPr>
          <p:cNvPr id="4" name="Прямоугольник 3"/>
          <p:cNvSpPr/>
          <p:nvPr/>
        </p:nvSpPr>
        <p:spPr>
          <a:xfrm>
            <a:off x="327544" y="605560"/>
            <a:ext cx="11409530" cy="563231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a:spAutoFit/>
          </a:bodyPr>
          <a:lstStyle/>
          <a:p>
            <a:r>
              <a:rPr lang="ru-RU" sz="3600" b="1" dirty="0" smtClean="0">
                <a:solidFill>
                  <a:schemeClr val="accent4"/>
                </a:solidFill>
                <a:latin typeface="Palatino Linotype" panose="02040502050505030304" pitchFamily="18" charset="0"/>
              </a:rPr>
              <a:t>12. </a:t>
            </a:r>
            <a:r>
              <a:rPr lang="ru-RU" sz="3600" b="1" dirty="0" err="1" smtClean="0">
                <a:solidFill>
                  <a:schemeClr val="accent4"/>
                </a:solidFill>
                <a:latin typeface="Palatino Linotype" panose="02040502050505030304" pitchFamily="18" charset="0"/>
              </a:rPr>
              <a:t>Уктап</a:t>
            </a:r>
            <a:r>
              <a:rPr lang="ru-RU" sz="3600" b="1" dirty="0" smtClean="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жатканда</a:t>
            </a:r>
            <a:r>
              <a:rPr lang="ru-RU" sz="3600" b="1" dirty="0">
                <a:solidFill>
                  <a:schemeClr val="accent4"/>
                </a:solidFill>
                <a:latin typeface="Palatino Linotype" panose="02040502050505030304" pitchFamily="18" charset="0"/>
              </a:rPr>
              <a:t> дельфин </a:t>
            </a:r>
            <a:r>
              <a:rPr lang="ru-RU" sz="3600" b="1" dirty="0" err="1" smtClean="0">
                <a:solidFill>
                  <a:schemeClr val="accent4"/>
                </a:solidFill>
                <a:latin typeface="Palatino Linotype" panose="02040502050505030304" pitchFamily="18" charset="0"/>
              </a:rPr>
              <a:t>мээси</a:t>
            </a:r>
            <a:r>
              <a:rPr lang="ru-RU" sz="3600" b="1" dirty="0" smtClean="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бүтүндөй</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эмес</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бир</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жарым</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шарды</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гана</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уктатат</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Ошентип</a:t>
            </a:r>
            <a:r>
              <a:rPr lang="ru-RU" sz="3600" b="1" dirty="0">
                <a:solidFill>
                  <a:schemeClr val="accent4"/>
                </a:solidFill>
                <a:latin typeface="Palatino Linotype" panose="02040502050505030304" pitchFamily="18" charset="0"/>
              </a:rPr>
              <a:t>, дельфин </a:t>
            </a:r>
            <a:r>
              <a:rPr lang="ru-RU" sz="3600" b="1" dirty="0" err="1">
                <a:solidFill>
                  <a:schemeClr val="accent4"/>
                </a:solidFill>
                <a:latin typeface="Palatino Linotype" panose="02040502050505030304" pitchFamily="18" charset="0"/>
              </a:rPr>
              <a:t>түшүндө</a:t>
            </a:r>
            <a:r>
              <a:rPr lang="ru-RU" sz="3600" b="1" dirty="0">
                <a:solidFill>
                  <a:schemeClr val="accent4"/>
                </a:solidFill>
                <a:latin typeface="Palatino Linotype" panose="02040502050505030304" pitchFamily="18" charset="0"/>
              </a:rPr>
              <a:t> да </a:t>
            </a:r>
            <a:r>
              <a:rPr lang="ru-RU" sz="3600" b="1" dirty="0" err="1">
                <a:solidFill>
                  <a:schemeClr val="accent4"/>
                </a:solidFill>
                <a:latin typeface="Palatino Linotype" panose="02040502050505030304" pitchFamily="18" charset="0"/>
              </a:rPr>
              <a:t>дайыма</a:t>
            </a:r>
            <a:r>
              <a:rPr lang="ru-RU" sz="3600" b="1" dirty="0">
                <a:solidFill>
                  <a:schemeClr val="accent4"/>
                </a:solidFill>
                <a:latin typeface="Palatino Linotype" panose="02040502050505030304" pitchFamily="18" charset="0"/>
              </a:rPr>
              <a:t> </a:t>
            </a:r>
            <a:r>
              <a:rPr lang="ru-RU" sz="3600" b="1" dirty="0" err="1">
                <a:solidFill>
                  <a:schemeClr val="accent4"/>
                </a:solidFill>
                <a:latin typeface="Palatino Linotype" panose="02040502050505030304" pitchFamily="18" charset="0"/>
              </a:rPr>
              <a:t>сергек</a:t>
            </a:r>
            <a:r>
              <a:rPr lang="ru-RU" sz="3600" b="1" dirty="0">
                <a:solidFill>
                  <a:schemeClr val="accent4"/>
                </a:solidFill>
                <a:latin typeface="Palatino Linotype" panose="02040502050505030304" pitchFamily="18" charset="0"/>
              </a:rPr>
              <a:t> болот.</a:t>
            </a:r>
          </a:p>
          <a:p>
            <a:pPr marL="742950" indent="-742950">
              <a:buAutoNum type="arabicPeriod" startAt="13"/>
            </a:pPr>
            <a:r>
              <a:rPr lang="ru-RU" sz="3600" b="1" dirty="0" err="1" smtClean="0">
                <a:solidFill>
                  <a:schemeClr val="accent5"/>
                </a:solidFill>
                <a:latin typeface="Palatino Linotype" panose="02040502050505030304" pitchFamily="18" charset="0"/>
              </a:rPr>
              <a:t>Дельфинге</a:t>
            </a:r>
            <a:r>
              <a:rPr lang="ru-RU" sz="3600" b="1" dirty="0" smtClean="0">
                <a:solidFill>
                  <a:schemeClr val="accent5"/>
                </a:solidFill>
                <a:latin typeface="Palatino Linotype" panose="02040502050505030304" pitchFamily="18" charset="0"/>
              </a:rPr>
              <a:t> </a:t>
            </a:r>
            <a:r>
              <a:rPr lang="ru-RU" sz="3600" b="1" dirty="0" err="1">
                <a:solidFill>
                  <a:schemeClr val="accent5"/>
                </a:solidFill>
                <a:latin typeface="Palatino Linotype" panose="02040502050505030304" pitchFamily="18" charset="0"/>
              </a:rPr>
              <a:t>азыраак</a:t>
            </a:r>
            <a:r>
              <a:rPr lang="ru-RU" sz="3600" b="1" dirty="0">
                <a:solidFill>
                  <a:schemeClr val="accent5"/>
                </a:solidFill>
                <a:latin typeface="Palatino Linotype" panose="02040502050505030304" pitchFamily="18" charset="0"/>
              </a:rPr>
              <a:t> </a:t>
            </a:r>
            <a:r>
              <a:rPr lang="ru-RU" sz="3600" b="1" dirty="0" err="1" smtClean="0">
                <a:solidFill>
                  <a:schemeClr val="accent5"/>
                </a:solidFill>
                <a:latin typeface="Palatino Linotype" panose="02040502050505030304" pitchFamily="18" charset="0"/>
              </a:rPr>
              <a:t>сууга</a:t>
            </a:r>
            <a:r>
              <a:rPr lang="ru-RU" sz="3600" b="1" dirty="0" smtClean="0">
                <a:solidFill>
                  <a:schemeClr val="accent5"/>
                </a:solidFill>
                <a:latin typeface="Palatino Linotype" panose="02040502050505030304" pitchFamily="18" charset="0"/>
              </a:rPr>
              <a:t> </a:t>
            </a:r>
            <a:r>
              <a:rPr lang="ru-RU" sz="3600" b="1" dirty="0" err="1" smtClean="0">
                <a:solidFill>
                  <a:schemeClr val="accent5"/>
                </a:solidFill>
                <a:latin typeface="Palatino Linotype" panose="02040502050505030304" pitchFamily="18" charset="0"/>
              </a:rPr>
              <a:t>гана</a:t>
            </a:r>
            <a:r>
              <a:rPr lang="ru-RU" sz="3600" b="1" dirty="0" smtClean="0">
                <a:solidFill>
                  <a:schemeClr val="accent5"/>
                </a:solidFill>
                <a:latin typeface="Palatino Linotype" panose="02040502050505030304" pitchFamily="18" charset="0"/>
              </a:rPr>
              <a:t> </a:t>
            </a:r>
            <a:r>
              <a:rPr lang="ru-RU" sz="3600" b="1" dirty="0" err="1" smtClean="0">
                <a:solidFill>
                  <a:schemeClr val="accent5"/>
                </a:solidFill>
                <a:latin typeface="Palatino Linotype" panose="02040502050505030304" pitchFamily="18" charset="0"/>
              </a:rPr>
              <a:t>чакап</a:t>
            </a:r>
            <a:r>
              <a:rPr lang="ru-RU" sz="3600" b="1" dirty="0" smtClean="0">
                <a:solidFill>
                  <a:schemeClr val="accent5"/>
                </a:solidFill>
                <a:latin typeface="Palatino Linotype" panose="02040502050505030304" pitchFamily="18" charset="0"/>
              </a:rPr>
              <a:t> </a:t>
            </a:r>
            <a:r>
              <a:rPr lang="ru-RU" sz="3600" b="1" dirty="0" err="1" smtClean="0">
                <a:solidFill>
                  <a:schemeClr val="accent5"/>
                </a:solidFill>
                <a:latin typeface="Palatino Linotype" panose="02040502050505030304" pitchFamily="18" charset="0"/>
              </a:rPr>
              <a:t>өлүшү</a:t>
            </a:r>
            <a:r>
              <a:rPr lang="ru-RU" sz="3600" b="1" dirty="0" smtClean="0">
                <a:solidFill>
                  <a:schemeClr val="accent5"/>
                </a:solidFill>
                <a:latin typeface="Palatino Linotype" panose="02040502050505030304" pitchFamily="18" charset="0"/>
              </a:rPr>
              <a:t> </a:t>
            </a:r>
          </a:p>
          <a:p>
            <a:r>
              <a:rPr lang="ru-RU" sz="3600" b="1" dirty="0" err="1" smtClean="0">
                <a:solidFill>
                  <a:schemeClr val="accent5"/>
                </a:solidFill>
                <a:latin typeface="Palatino Linotype" panose="02040502050505030304" pitchFamily="18" charset="0"/>
              </a:rPr>
              <a:t>мүмкүн</a:t>
            </a:r>
            <a:r>
              <a:rPr lang="ru-RU" sz="3600" b="1" dirty="0" smtClean="0">
                <a:solidFill>
                  <a:schemeClr val="accent5"/>
                </a:solidFill>
                <a:latin typeface="Palatino Linotype" panose="02040502050505030304" pitchFamily="18" charset="0"/>
              </a:rPr>
              <a:t>.</a:t>
            </a:r>
            <a:endParaRPr lang="ru-RU" sz="3600" b="1" dirty="0">
              <a:solidFill>
                <a:schemeClr val="accent5"/>
              </a:solidFill>
              <a:latin typeface="Palatino Linotype" panose="02040502050505030304" pitchFamily="18" charset="0"/>
            </a:endParaRPr>
          </a:p>
          <a:p>
            <a:r>
              <a:rPr lang="ru-RU" sz="3600" b="1" dirty="0" smtClean="0">
                <a:solidFill>
                  <a:schemeClr val="accent6">
                    <a:lumMod val="50000"/>
                  </a:schemeClr>
                </a:solidFill>
                <a:latin typeface="Palatino Linotype" panose="02040502050505030304" pitchFamily="18" charset="0"/>
              </a:rPr>
              <a:t>14. </a:t>
            </a:r>
            <a:r>
              <a:rPr lang="ru-RU" sz="3600" b="1" dirty="0" err="1" smtClean="0">
                <a:solidFill>
                  <a:schemeClr val="accent6">
                    <a:lumMod val="50000"/>
                  </a:schemeClr>
                </a:solidFill>
                <a:latin typeface="Palatino Linotype" panose="02040502050505030304" pitchFamily="18" charset="0"/>
              </a:rPr>
              <a:t>Дельфиндердин</a:t>
            </a:r>
            <a:r>
              <a:rPr lang="ru-RU" sz="3600" b="1" dirty="0" smtClean="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эч</a:t>
            </a:r>
            <a:r>
              <a:rPr lang="ru-RU" sz="3600" b="1" dirty="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кандай</a:t>
            </a:r>
            <a:r>
              <a:rPr lang="ru-RU" sz="3600" b="1" dirty="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жыт</a:t>
            </a:r>
            <a:r>
              <a:rPr lang="ru-RU" sz="3600" b="1" dirty="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сезүү</a:t>
            </a:r>
            <a:r>
              <a:rPr lang="ru-RU" sz="3600" b="1" dirty="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сезими</a:t>
            </a:r>
            <a:r>
              <a:rPr lang="ru-RU" sz="3600" b="1" dirty="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жок</a:t>
            </a:r>
            <a:r>
              <a:rPr lang="ru-RU" sz="3600" b="1" dirty="0">
                <a:solidFill>
                  <a:schemeClr val="accent6">
                    <a:lumMod val="50000"/>
                  </a:schemeClr>
                </a:solidFill>
                <a:latin typeface="Palatino Linotype" panose="02040502050505030304" pitchFamily="18" charset="0"/>
              </a:rPr>
              <a:t>. </a:t>
            </a:r>
            <a:r>
              <a:rPr lang="ru-RU" sz="3600" b="1" dirty="0" smtClean="0">
                <a:solidFill>
                  <a:schemeClr val="accent6">
                    <a:lumMod val="50000"/>
                  </a:schemeClr>
                </a:solidFill>
                <a:latin typeface="Palatino Linotype" panose="02040502050505030304" pitchFamily="18" charset="0"/>
              </a:rPr>
              <a:t>Бирок </a:t>
            </a:r>
            <a:r>
              <a:rPr lang="ru-RU" sz="3600" b="1" dirty="0" err="1" smtClean="0">
                <a:solidFill>
                  <a:schemeClr val="accent6">
                    <a:lumMod val="50000"/>
                  </a:schemeClr>
                </a:solidFill>
                <a:latin typeface="Palatino Linotype" panose="02040502050505030304" pitchFamily="18" charset="0"/>
              </a:rPr>
              <a:t>даам</a:t>
            </a:r>
            <a:r>
              <a:rPr lang="ru-RU" sz="3600" b="1" dirty="0" smtClean="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жана</a:t>
            </a:r>
            <a:r>
              <a:rPr lang="ru-RU" sz="3600" b="1" dirty="0">
                <a:solidFill>
                  <a:schemeClr val="accent6">
                    <a:lumMod val="50000"/>
                  </a:schemeClr>
                </a:solidFill>
                <a:latin typeface="Palatino Linotype" panose="02040502050505030304" pitchFamily="18" charset="0"/>
              </a:rPr>
              <a:t> </a:t>
            </a:r>
            <a:r>
              <a:rPr lang="ru-RU" sz="3600" b="1" dirty="0" smtClean="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угуу</a:t>
            </a:r>
            <a:r>
              <a:rPr lang="ru-RU" sz="3600" b="1" dirty="0">
                <a:solidFill>
                  <a:schemeClr val="accent6">
                    <a:lumMod val="50000"/>
                  </a:schemeClr>
                </a:solidFill>
                <a:latin typeface="Palatino Linotype" panose="02040502050505030304" pitchFamily="18" charset="0"/>
              </a:rPr>
              <a:t> </a:t>
            </a:r>
            <a:r>
              <a:rPr lang="ru-RU" sz="3600" b="1" dirty="0" err="1">
                <a:solidFill>
                  <a:schemeClr val="accent6">
                    <a:lumMod val="50000"/>
                  </a:schemeClr>
                </a:solidFill>
                <a:latin typeface="Palatino Linotype" panose="02040502050505030304" pitchFamily="18" charset="0"/>
              </a:rPr>
              <a:t>сезими</a:t>
            </a:r>
            <a:r>
              <a:rPr lang="ru-RU" sz="3600" b="1" dirty="0">
                <a:solidFill>
                  <a:schemeClr val="accent6">
                    <a:lumMod val="50000"/>
                  </a:schemeClr>
                </a:solidFill>
                <a:latin typeface="Palatino Linotype" panose="02040502050505030304" pitchFamily="18" charset="0"/>
              </a:rPr>
              <a:t> </a:t>
            </a:r>
            <a:r>
              <a:rPr lang="ru-RU" sz="3600" b="1" dirty="0" err="1" smtClean="0">
                <a:solidFill>
                  <a:schemeClr val="accent6">
                    <a:lumMod val="50000"/>
                  </a:schemeClr>
                </a:solidFill>
                <a:latin typeface="Palatino Linotype" panose="02040502050505030304" pitchFamily="18" charset="0"/>
              </a:rPr>
              <a:t>менен</a:t>
            </a:r>
            <a:r>
              <a:rPr lang="ru-RU" sz="3600" b="1" dirty="0">
                <a:solidFill>
                  <a:schemeClr val="accent6">
                    <a:lumMod val="50000"/>
                  </a:schemeClr>
                </a:solidFill>
                <a:latin typeface="Palatino Linotype" panose="02040502050505030304" pitchFamily="18" charset="0"/>
              </a:rPr>
              <a:t> </a:t>
            </a:r>
            <a:r>
              <a:rPr lang="ru-RU" sz="3600" b="1" dirty="0" err="1" smtClean="0">
                <a:solidFill>
                  <a:schemeClr val="accent6">
                    <a:lumMod val="50000"/>
                  </a:schemeClr>
                </a:solidFill>
                <a:latin typeface="Palatino Linotype" panose="02040502050505030304" pitchFamily="18" charset="0"/>
              </a:rPr>
              <a:t>күчтүү</a:t>
            </a:r>
            <a:r>
              <a:rPr lang="ru-RU" sz="3600" b="1" dirty="0" smtClean="0">
                <a:solidFill>
                  <a:schemeClr val="accent6">
                    <a:lumMod val="50000"/>
                  </a:schemeClr>
                </a:solidFill>
                <a:latin typeface="Palatino Linotype" panose="02040502050505030304" pitchFamily="18" charset="0"/>
              </a:rPr>
              <a:t>.</a:t>
            </a:r>
            <a:endParaRPr lang="ru-RU" sz="3600" b="1" dirty="0">
              <a:solidFill>
                <a:schemeClr val="accent6">
                  <a:lumMod val="50000"/>
                </a:schemeClr>
              </a:solidFill>
              <a:latin typeface="Palatino Linotype" panose="02040502050505030304" pitchFamily="18" charset="0"/>
            </a:endParaRPr>
          </a:p>
          <a:p>
            <a:r>
              <a:rPr lang="ru-RU" sz="3600" b="1" dirty="0" smtClean="0">
                <a:latin typeface="Palatino Linotype" panose="02040502050505030304" pitchFamily="18" charset="0"/>
              </a:rPr>
              <a:t>15. </a:t>
            </a:r>
            <a:r>
              <a:rPr lang="ru-RU" sz="3600" b="1" dirty="0" err="1" smtClean="0">
                <a:latin typeface="Palatino Linotype" panose="02040502050505030304" pitchFamily="18" charset="0"/>
              </a:rPr>
              <a:t>Косаткалар</a:t>
            </a:r>
            <a:r>
              <a:rPr lang="ru-RU" sz="3600" b="1" dirty="0" smtClean="0">
                <a:latin typeface="Palatino Linotype" panose="02040502050505030304" pitchFamily="18" charset="0"/>
              </a:rPr>
              <a:t>- </a:t>
            </a:r>
            <a:r>
              <a:rPr lang="ru-RU" sz="3600" b="1" dirty="0" err="1">
                <a:latin typeface="Palatino Linotype" panose="02040502050505030304" pitchFamily="18" charset="0"/>
              </a:rPr>
              <a:t>дельфиндердин</a:t>
            </a:r>
            <a:r>
              <a:rPr lang="ru-RU" sz="3600" b="1" dirty="0">
                <a:latin typeface="Palatino Linotype" panose="02040502050505030304" pitchFamily="18" charset="0"/>
              </a:rPr>
              <a:t> </a:t>
            </a:r>
            <a:r>
              <a:rPr lang="ru-RU" sz="3600" b="1" dirty="0" err="1">
                <a:latin typeface="Palatino Linotype" panose="02040502050505030304" pitchFamily="18" charset="0"/>
              </a:rPr>
              <a:t>эң</a:t>
            </a:r>
            <a:r>
              <a:rPr lang="ru-RU" sz="3600" b="1" dirty="0">
                <a:latin typeface="Palatino Linotype" panose="02040502050505030304" pitchFamily="18" charset="0"/>
              </a:rPr>
              <a:t> </a:t>
            </a:r>
            <a:r>
              <a:rPr lang="ru-RU" sz="3600" b="1" dirty="0" err="1">
                <a:latin typeface="Palatino Linotype" panose="02040502050505030304" pitchFamily="18" charset="0"/>
              </a:rPr>
              <a:t>жакын</a:t>
            </a:r>
            <a:r>
              <a:rPr lang="ru-RU" sz="3600" b="1" dirty="0">
                <a:latin typeface="Palatino Linotype" panose="02040502050505030304" pitchFamily="18" charset="0"/>
              </a:rPr>
              <a:t> </a:t>
            </a:r>
            <a:r>
              <a:rPr lang="ru-RU" sz="3600" b="1" dirty="0" err="1">
                <a:latin typeface="Palatino Linotype" panose="02040502050505030304" pitchFamily="18" charset="0"/>
              </a:rPr>
              <a:t>туугандары</a:t>
            </a:r>
            <a:r>
              <a:rPr lang="ru-RU" sz="3600" b="1" dirty="0">
                <a:latin typeface="Palatino Linotype" panose="02040502050505030304" pitchFamily="18" charset="0"/>
              </a:rPr>
              <a:t>.</a:t>
            </a:r>
            <a:endParaRPr lang="ru-RU" sz="3200" b="1" dirty="0">
              <a:latin typeface="Palatino Linotype" panose="02040502050505030304" pitchFamily="18" charset="0"/>
            </a:endParaRPr>
          </a:p>
        </p:txBody>
      </p:sp>
    </p:spTree>
    <p:extLst>
      <p:ext uri="{BB962C8B-B14F-4D97-AF65-F5344CB8AC3E}">
        <p14:creationId xmlns:p14="http://schemas.microsoft.com/office/powerpoint/2010/main" val="957485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884" y="626708"/>
            <a:ext cx="7272636" cy="55932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8161361" y="1161191"/>
            <a:ext cx="3657600" cy="4524315"/>
          </a:xfrm>
          <a:prstGeom prst="rect">
            <a:avLst/>
          </a:prstGeom>
        </p:spPr>
        <p:txBody>
          <a:bodyPr wrap="square">
            <a:spAutoFit/>
          </a:bodyPr>
          <a:lstStyle/>
          <a:p>
            <a:pPr algn="ctr"/>
            <a:r>
              <a:rPr lang="ru-RU" sz="3200" b="1" dirty="0" err="1" smtClean="0">
                <a:solidFill>
                  <a:srgbClr val="C00000"/>
                </a:solidFill>
                <a:latin typeface="Palatino Linotype" panose="02040502050505030304" pitchFamily="18" charset="0"/>
              </a:rPr>
              <a:t>Дельфиндердин</a:t>
            </a:r>
            <a:r>
              <a:rPr lang="ru-RU" sz="3200" b="1" dirty="0" smtClean="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даам</a:t>
            </a:r>
            <a:r>
              <a:rPr lang="ru-RU" sz="3200" b="1" dirty="0" smtClean="0">
                <a:solidFill>
                  <a:srgbClr val="C00000"/>
                </a:solidFill>
                <a:latin typeface="Palatino Linotype" panose="02040502050505030304" pitchFamily="18" charset="0"/>
              </a:rPr>
              <a:t> </a:t>
            </a:r>
            <a:r>
              <a:rPr lang="ru-RU" sz="3200" b="1" dirty="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сезүүсү</a:t>
            </a:r>
            <a:r>
              <a:rPr lang="ru-RU" sz="3200" b="1" dirty="0" smtClean="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болгондуктан</a:t>
            </a:r>
            <a:r>
              <a:rPr lang="ru-RU" sz="3200" b="1" dirty="0" smtClean="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алар</a:t>
            </a:r>
            <a:r>
              <a:rPr lang="ru-RU" sz="3200" b="1" dirty="0" smtClean="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даамдарды</a:t>
            </a:r>
            <a:r>
              <a:rPr lang="ru-RU" sz="3200" b="1" dirty="0" smtClean="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айырмалай</a:t>
            </a:r>
            <a:r>
              <a:rPr lang="ru-RU" sz="3200" b="1" dirty="0" smtClean="0">
                <a:solidFill>
                  <a:srgbClr val="C00000"/>
                </a:solidFill>
                <a:latin typeface="Palatino Linotype" panose="02040502050505030304" pitchFamily="18" charset="0"/>
              </a:rPr>
              <a:t> </a:t>
            </a:r>
            <a:r>
              <a:rPr lang="ru-RU" sz="3200" b="1" dirty="0" err="1" smtClean="0">
                <a:solidFill>
                  <a:srgbClr val="C00000"/>
                </a:solidFill>
                <a:latin typeface="Palatino Linotype" panose="02040502050505030304" pitchFamily="18" charset="0"/>
              </a:rPr>
              <a:t>алышат</a:t>
            </a:r>
            <a:r>
              <a:rPr lang="ru-RU" sz="3200" b="1" dirty="0" smtClean="0">
                <a:solidFill>
                  <a:srgbClr val="C00000"/>
                </a:solidFill>
                <a:latin typeface="Palatino Linotype" panose="02040502050505030304" pitchFamily="18" charset="0"/>
              </a:rPr>
              <a:t>: </a:t>
            </a:r>
            <a:r>
              <a:rPr lang="ru-RU" sz="3200" b="1" i="1" dirty="0" err="1" smtClean="0">
                <a:latin typeface="Palatino Linotype" panose="02040502050505030304" pitchFamily="18" charset="0"/>
              </a:rPr>
              <a:t>таттуу</a:t>
            </a:r>
            <a:r>
              <a:rPr lang="ru-RU" sz="3200" b="1" i="1" dirty="0">
                <a:latin typeface="Palatino Linotype" panose="02040502050505030304" pitchFamily="18" charset="0"/>
              </a:rPr>
              <a:t>, </a:t>
            </a:r>
            <a:r>
              <a:rPr lang="ru-RU" sz="3200" b="1" i="1" dirty="0" err="1">
                <a:latin typeface="Palatino Linotype" panose="02040502050505030304" pitchFamily="18" charset="0"/>
              </a:rPr>
              <a:t>кычкыл</a:t>
            </a:r>
            <a:r>
              <a:rPr lang="ru-RU" sz="3200" b="1" i="1" dirty="0">
                <a:latin typeface="Palatino Linotype" panose="02040502050505030304" pitchFamily="18" charset="0"/>
              </a:rPr>
              <a:t>, </a:t>
            </a:r>
            <a:r>
              <a:rPr lang="ru-RU" sz="3200" b="1" i="1" dirty="0" err="1">
                <a:latin typeface="Palatino Linotype" panose="02040502050505030304" pitchFamily="18" charset="0"/>
              </a:rPr>
              <a:t>ачуу</a:t>
            </a:r>
            <a:r>
              <a:rPr lang="ru-RU" sz="3200" b="1" i="1" dirty="0">
                <a:latin typeface="Palatino Linotype" panose="02040502050505030304" pitchFamily="18" charset="0"/>
              </a:rPr>
              <a:t>, </a:t>
            </a:r>
            <a:r>
              <a:rPr lang="ru-RU" sz="3200" b="1" i="1" dirty="0" err="1">
                <a:latin typeface="Palatino Linotype" panose="02040502050505030304" pitchFamily="18" charset="0"/>
              </a:rPr>
              <a:t>туздуу</a:t>
            </a:r>
            <a:r>
              <a:rPr lang="ru-RU" sz="3200" b="1" i="1" dirty="0">
                <a:latin typeface="Palatino Linotype" panose="02040502050505030304" pitchFamily="18" charset="0"/>
              </a:rPr>
              <a:t>.</a:t>
            </a:r>
          </a:p>
        </p:txBody>
      </p:sp>
    </p:spTree>
    <p:extLst>
      <p:ext uri="{BB962C8B-B14F-4D97-AF65-F5344CB8AC3E}">
        <p14:creationId xmlns:p14="http://schemas.microsoft.com/office/powerpoint/2010/main" val="34066754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239285" y="500215"/>
            <a:ext cx="5028751" cy="6078006"/>
          </a:xfrm>
        </p:spPr>
        <p:txBody>
          <a:bodyPr>
            <a:noAutofit/>
          </a:bodyPr>
          <a:lstStyle/>
          <a:p>
            <a:r>
              <a:rPr lang="ru-RU" sz="4000" b="1" dirty="0" err="1">
                <a:solidFill>
                  <a:srgbClr val="FF0066"/>
                </a:solidFill>
                <a:latin typeface="Palatino Linotype" panose="02040502050505030304" pitchFamily="18" charset="0"/>
              </a:rPr>
              <a:t>Изилдөөнүн</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жүрүшүндө</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дельфиндер</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күзгүдөн</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өздөрүн</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тааный</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турганы</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аныкталган</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Бул</a:t>
            </a:r>
            <a:r>
              <a:rPr lang="ru-RU" sz="4000" b="1" dirty="0">
                <a:solidFill>
                  <a:srgbClr val="FF0066"/>
                </a:solidFill>
                <a:latin typeface="Palatino Linotype" panose="02040502050505030304" pitchFamily="18" charset="0"/>
              </a:rPr>
              <a:t> эксперимент </a:t>
            </a:r>
            <a:r>
              <a:rPr lang="ru-RU" sz="4000" b="1" dirty="0" err="1">
                <a:solidFill>
                  <a:srgbClr val="FF0066"/>
                </a:solidFill>
                <a:latin typeface="Palatino Linotype" panose="02040502050505030304" pitchFamily="18" charset="0"/>
              </a:rPr>
              <a:t>алардын</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өзүн-өзү</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аңдоосу</a:t>
            </a:r>
            <a:r>
              <a:rPr lang="ru-RU" sz="4000" b="1" dirty="0">
                <a:solidFill>
                  <a:srgbClr val="FF0066"/>
                </a:solidFill>
                <a:latin typeface="Palatino Linotype" panose="02040502050505030304" pitchFamily="18" charset="0"/>
              </a:rPr>
              <a:t> бар </a:t>
            </a:r>
            <a:r>
              <a:rPr lang="ru-RU" sz="4000" b="1" dirty="0" err="1">
                <a:solidFill>
                  <a:srgbClr val="FF0066"/>
                </a:solidFill>
                <a:latin typeface="Palatino Linotype" panose="02040502050505030304" pitchFamily="18" charset="0"/>
              </a:rPr>
              <a:t>экенин</a:t>
            </a:r>
            <a:r>
              <a:rPr lang="ru-RU" sz="4000" b="1" dirty="0">
                <a:solidFill>
                  <a:srgbClr val="FF0066"/>
                </a:solidFill>
                <a:latin typeface="Palatino Linotype" panose="02040502050505030304" pitchFamily="18" charset="0"/>
              </a:rPr>
              <a:t> </a:t>
            </a:r>
            <a:r>
              <a:rPr lang="ru-RU" sz="4000" b="1" dirty="0" err="1">
                <a:solidFill>
                  <a:srgbClr val="FF0066"/>
                </a:solidFill>
                <a:latin typeface="Palatino Linotype" panose="02040502050505030304" pitchFamily="18" charset="0"/>
              </a:rPr>
              <a:t>тастыктайт</a:t>
            </a:r>
            <a:r>
              <a:rPr lang="ru-RU" sz="4000" b="1" dirty="0">
                <a:solidFill>
                  <a:srgbClr val="FF0066"/>
                </a:solidFill>
                <a:latin typeface="Palatino Linotype" panose="02040502050505030304" pitchFamily="18" charset="0"/>
              </a:rPr>
              <a:t>.</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1551" y="500215"/>
            <a:ext cx="6403761" cy="5777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065839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3771" y="182881"/>
            <a:ext cx="10836728" cy="470262"/>
          </a:xfrm>
        </p:spPr>
        <p:txBody>
          <a:bodyPr/>
          <a:lstStyle/>
          <a:p>
            <a:r>
              <a:rPr lang="ky-KG" dirty="0" smtClean="0"/>
              <a:t>       Иштеген  иштеримдин этаптары:</a:t>
            </a:r>
            <a:endParaRPr lang="ru-RU" dirty="0"/>
          </a:p>
        </p:txBody>
      </p:sp>
      <p:sp>
        <p:nvSpPr>
          <p:cNvPr id="3" name="Прямоугольник 2"/>
          <p:cNvSpPr/>
          <p:nvPr/>
        </p:nvSpPr>
        <p:spPr>
          <a:xfrm>
            <a:off x="248194" y="653143"/>
            <a:ext cx="12200709" cy="5324535"/>
          </a:xfrm>
          <a:prstGeom prst="rect">
            <a:avLst/>
          </a:prstGeom>
        </p:spPr>
        <p:txBody>
          <a:bodyPr wrap="square">
            <a:spAutoFit/>
          </a:bodyPr>
          <a:lstStyle/>
          <a:p>
            <a:pPr marL="285750" indent="-285750">
              <a:buFont typeface="Wingdings" panose="05000000000000000000" pitchFamily="2" charset="2"/>
              <a:buChar char="Ø"/>
            </a:pPr>
            <a:r>
              <a:rPr lang="ky-KG" dirty="0" smtClean="0"/>
              <a:t>            </a:t>
            </a:r>
            <a:r>
              <a:rPr lang="ky-KG" sz="2800" b="1" dirty="0" smtClean="0">
                <a:solidFill>
                  <a:srgbClr val="C00000"/>
                </a:solidFill>
              </a:rPr>
              <a:t>Материал чогултуу:</a:t>
            </a:r>
          </a:p>
          <a:p>
            <a:r>
              <a:rPr lang="ky-KG" sz="2400" dirty="0" smtClean="0"/>
              <a:t>  </a:t>
            </a:r>
            <a:r>
              <a:rPr lang="ky-KG" sz="2800" b="1" dirty="0" smtClean="0">
                <a:solidFill>
                  <a:srgbClr val="92D050"/>
                </a:solidFill>
              </a:rPr>
              <a:t>1)Үй  китепканадан, интернеттен  маалымат топтоо;</a:t>
            </a:r>
          </a:p>
          <a:p>
            <a:pPr marL="285750" indent="-285750">
              <a:buFont typeface="Wingdings" panose="05000000000000000000" pitchFamily="2" charset="2"/>
              <a:buChar char="Ø"/>
            </a:pPr>
            <a:r>
              <a:rPr lang="ky-KG" sz="2800" b="1" dirty="0" smtClean="0">
                <a:solidFill>
                  <a:srgbClr val="92D050"/>
                </a:solidFill>
              </a:rPr>
              <a:t>Тапкан маалыматтарды  жазуу</a:t>
            </a:r>
          </a:p>
          <a:p>
            <a:r>
              <a:rPr lang="ky-KG" sz="2800" b="1" dirty="0" smtClean="0">
                <a:solidFill>
                  <a:srgbClr val="92D050"/>
                </a:solidFill>
              </a:rPr>
              <a:t>2) Класс жетекчи менен  презентация  жасоо;</a:t>
            </a:r>
          </a:p>
          <a:p>
            <a:r>
              <a:rPr lang="ky-KG" sz="2800" b="1" dirty="0" smtClean="0">
                <a:solidFill>
                  <a:srgbClr val="92D050"/>
                </a:solidFill>
              </a:rPr>
              <a:t>3)Классташтарым  арасында  </a:t>
            </a:r>
            <a:r>
              <a:rPr lang="ky-KG" sz="2800" b="1" dirty="0" smtClean="0">
                <a:solidFill>
                  <a:srgbClr val="FF0000"/>
                </a:solidFill>
              </a:rPr>
              <a:t>сүрөт  конкурс  </a:t>
            </a:r>
            <a:r>
              <a:rPr lang="ky-KG" sz="2800" b="1" dirty="0" smtClean="0">
                <a:solidFill>
                  <a:srgbClr val="92D050"/>
                </a:solidFill>
              </a:rPr>
              <a:t>уюштуруу;</a:t>
            </a:r>
            <a:endParaRPr lang="ru-RU" sz="2800" b="1" dirty="0">
              <a:solidFill>
                <a:srgbClr val="92D050"/>
              </a:solidFill>
            </a:endParaRPr>
          </a:p>
          <a:p>
            <a:r>
              <a:rPr lang="ky-KG" sz="2800" b="1" dirty="0" smtClean="0">
                <a:solidFill>
                  <a:srgbClr val="92D050"/>
                </a:solidFill>
              </a:rPr>
              <a:t>4)</a:t>
            </a:r>
            <a:r>
              <a:rPr lang="ky-KG" sz="2800" b="1" dirty="0" smtClean="0">
                <a:solidFill>
                  <a:srgbClr val="FF0000"/>
                </a:solidFill>
              </a:rPr>
              <a:t>Баяндама  </a:t>
            </a:r>
            <a:r>
              <a:rPr lang="ky-KG" sz="2800" b="1" dirty="0" smtClean="0">
                <a:solidFill>
                  <a:srgbClr val="92D050"/>
                </a:solidFill>
              </a:rPr>
              <a:t>жазууда   </a:t>
            </a:r>
            <a:r>
              <a:rPr lang="ky-KG" sz="2800" b="1" dirty="0" smtClean="0">
                <a:solidFill>
                  <a:srgbClr val="FF0000"/>
                </a:solidFill>
              </a:rPr>
              <a:t>классташтарымдын оюн </a:t>
            </a:r>
            <a:r>
              <a:rPr lang="ky-KG" sz="2800" b="1" dirty="0" smtClean="0">
                <a:solidFill>
                  <a:srgbClr val="92D050"/>
                </a:solidFill>
              </a:rPr>
              <a:t>чогултуу;</a:t>
            </a:r>
            <a:endParaRPr lang="ru-RU" sz="2800" b="1" dirty="0">
              <a:solidFill>
                <a:srgbClr val="92D050"/>
              </a:solidFill>
            </a:endParaRPr>
          </a:p>
          <a:p>
            <a:pPr marL="457200" indent="-457200">
              <a:buFont typeface="Wingdings" panose="05000000000000000000" pitchFamily="2" charset="2"/>
              <a:buChar char="Ø"/>
            </a:pPr>
            <a:r>
              <a:rPr lang="ru-RU" sz="2800" b="1" dirty="0">
                <a:solidFill>
                  <a:srgbClr val="92D050"/>
                </a:solidFill>
              </a:rPr>
              <a:t> </a:t>
            </a:r>
            <a:r>
              <a:rPr lang="ru-RU" sz="2800" b="1" dirty="0" smtClean="0">
                <a:solidFill>
                  <a:srgbClr val="92D050"/>
                </a:solidFill>
              </a:rPr>
              <a:t>                         </a:t>
            </a:r>
            <a:r>
              <a:rPr lang="ru-RU" sz="2400" dirty="0" smtClean="0"/>
              <a:t> </a:t>
            </a:r>
            <a:r>
              <a:rPr lang="ru-RU" sz="3200" b="1" dirty="0" err="1" smtClean="0">
                <a:solidFill>
                  <a:srgbClr val="C00000"/>
                </a:solidFill>
              </a:rPr>
              <a:t>Тыянак</a:t>
            </a:r>
            <a:r>
              <a:rPr lang="ru-RU" sz="3200" b="1" dirty="0" smtClean="0">
                <a:solidFill>
                  <a:srgbClr val="C00000"/>
                </a:solidFill>
              </a:rPr>
              <a:t>:   </a:t>
            </a:r>
          </a:p>
          <a:p>
            <a:r>
              <a:rPr lang="ru-RU" sz="2800" b="1" dirty="0" err="1" smtClean="0">
                <a:solidFill>
                  <a:srgbClr val="7030A0"/>
                </a:solidFill>
              </a:rPr>
              <a:t>Китептен</a:t>
            </a:r>
            <a:r>
              <a:rPr lang="ru-RU" sz="2800" b="1" dirty="0" smtClean="0">
                <a:solidFill>
                  <a:srgbClr val="7030A0"/>
                </a:solidFill>
              </a:rPr>
              <a:t> </a:t>
            </a:r>
            <a:r>
              <a:rPr lang="ru-RU" sz="2800" b="1" dirty="0" err="1" smtClean="0">
                <a:solidFill>
                  <a:srgbClr val="7030A0"/>
                </a:solidFill>
              </a:rPr>
              <a:t>жана</a:t>
            </a:r>
            <a:r>
              <a:rPr lang="ru-RU" sz="2800" b="1" dirty="0" smtClean="0">
                <a:solidFill>
                  <a:srgbClr val="7030A0"/>
                </a:solidFill>
              </a:rPr>
              <a:t>  </a:t>
            </a:r>
            <a:r>
              <a:rPr lang="ru-RU" sz="2800" b="1" dirty="0" err="1" smtClean="0">
                <a:solidFill>
                  <a:srgbClr val="7030A0"/>
                </a:solidFill>
              </a:rPr>
              <a:t>интернеттен</a:t>
            </a:r>
            <a:r>
              <a:rPr lang="ru-RU" sz="2800" b="1" dirty="0" smtClean="0">
                <a:solidFill>
                  <a:srgbClr val="7030A0"/>
                </a:solidFill>
              </a:rPr>
              <a:t>     мен </a:t>
            </a:r>
            <a:r>
              <a:rPr lang="ru-RU" sz="2800" b="1" dirty="0" err="1" smtClean="0">
                <a:solidFill>
                  <a:srgbClr val="7030A0"/>
                </a:solidFill>
              </a:rPr>
              <a:t>билдим</a:t>
            </a:r>
            <a:r>
              <a:rPr lang="ru-RU" sz="2800" b="1" dirty="0" smtClean="0">
                <a:solidFill>
                  <a:srgbClr val="7030A0"/>
                </a:solidFill>
              </a:rPr>
              <a:t>:</a:t>
            </a:r>
          </a:p>
          <a:p>
            <a:pPr marL="285750" indent="-285750">
              <a:buFontTx/>
              <a:buChar char="-"/>
            </a:pPr>
            <a:r>
              <a:rPr lang="ru-RU" sz="2800" b="1" dirty="0" err="1" smtClean="0">
                <a:solidFill>
                  <a:srgbClr val="7030A0"/>
                </a:solidFill>
              </a:rPr>
              <a:t>Дельфиндер</a:t>
            </a:r>
            <a:r>
              <a:rPr lang="ru-RU" sz="2800" b="1" dirty="0" smtClean="0">
                <a:solidFill>
                  <a:srgbClr val="7030A0"/>
                </a:solidFill>
              </a:rPr>
              <a:t>  </a:t>
            </a:r>
            <a:r>
              <a:rPr lang="ru-RU" sz="2800" b="1" dirty="0" err="1" smtClean="0">
                <a:solidFill>
                  <a:srgbClr val="7030A0"/>
                </a:solidFill>
              </a:rPr>
              <a:t>жылуу</a:t>
            </a:r>
            <a:r>
              <a:rPr lang="ru-RU" sz="2800" b="1" dirty="0" smtClean="0">
                <a:solidFill>
                  <a:srgbClr val="7030A0"/>
                </a:solidFill>
              </a:rPr>
              <a:t>  </a:t>
            </a:r>
            <a:r>
              <a:rPr lang="ru-RU" sz="2800" b="1" dirty="0" err="1" smtClean="0">
                <a:solidFill>
                  <a:srgbClr val="7030A0"/>
                </a:solidFill>
              </a:rPr>
              <a:t>деңиздерде</a:t>
            </a:r>
            <a:r>
              <a:rPr lang="ru-RU" sz="2800" b="1" dirty="0" smtClean="0">
                <a:solidFill>
                  <a:srgbClr val="7030A0"/>
                </a:solidFill>
              </a:rPr>
              <a:t> </a:t>
            </a:r>
            <a:r>
              <a:rPr lang="ru-RU" sz="2800" b="1" dirty="0" err="1" smtClean="0">
                <a:solidFill>
                  <a:srgbClr val="7030A0"/>
                </a:solidFill>
              </a:rPr>
              <a:t>жана</a:t>
            </a:r>
            <a:r>
              <a:rPr lang="ru-RU" sz="2800" b="1" dirty="0" smtClean="0">
                <a:solidFill>
                  <a:srgbClr val="7030A0"/>
                </a:solidFill>
              </a:rPr>
              <a:t> </a:t>
            </a:r>
            <a:r>
              <a:rPr lang="ru-RU" sz="2800" b="1" dirty="0" err="1" smtClean="0">
                <a:solidFill>
                  <a:srgbClr val="7030A0"/>
                </a:solidFill>
              </a:rPr>
              <a:t>океандарда</a:t>
            </a:r>
            <a:r>
              <a:rPr lang="ru-RU" sz="2800" b="1" dirty="0" smtClean="0">
                <a:solidFill>
                  <a:srgbClr val="7030A0"/>
                </a:solidFill>
              </a:rPr>
              <a:t> </a:t>
            </a:r>
            <a:r>
              <a:rPr lang="ru-RU" sz="2800" b="1" dirty="0" err="1" smtClean="0">
                <a:solidFill>
                  <a:srgbClr val="7030A0"/>
                </a:solidFill>
              </a:rPr>
              <a:t>жашарын</a:t>
            </a:r>
            <a:r>
              <a:rPr lang="ru-RU" sz="2800" b="1" dirty="0" smtClean="0">
                <a:solidFill>
                  <a:srgbClr val="7030A0"/>
                </a:solidFill>
              </a:rPr>
              <a:t>;</a:t>
            </a:r>
          </a:p>
          <a:p>
            <a:pPr marL="285750" indent="-285750">
              <a:buFontTx/>
              <a:buChar char="-"/>
            </a:pPr>
            <a:r>
              <a:rPr lang="ru-RU" sz="2800" b="1" dirty="0" err="1" smtClean="0">
                <a:solidFill>
                  <a:srgbClr val="7030A0"/>
                </a:solidFill>
              </a:rPr>
              <a:t>Балыктар</a:t>
            </a:r>
            <a:r>
              <a:rPr lang="ru-RU" sz="2800" b="1" dirty="0" smtClean="0">
                <a:solidFill>
                  <a:srgbClr val="7030A0"/>
                </a:solidFill>
              </a:rPr>
              <a:t> </a:t>
            </a:r>
            <a:r>
              <a:rPr lang="ru-RU" sz="2800" b="1" dirty="0" err="1" smtClean="0">
                <a:solidFill>
                  <a:srgbClr val="7030A0"/>
                </a:solidFill>
              </a:rPr>
              <a:t>менен</a:t>
            </a:r>
            <a:r>
              <a:rPr lang="ru-RU" sz="2800" b="1" dirty="0" smtClean="0">
                <a:solidFill>
                  <a:srgbClr val="7030A0"/>
                </a:solidFill>
              </a:rPr>
              <a:t>  </a:t>
            </a:r>
            <a:r>
              <a:rPr lang="ru-RU" sz="2800" b="1" dirty="0" err="1" smtClean="0">
                <a:solidFill>
                  <a:srgbClr val="7030A0"/>
                </a:solidFill>
              </a:rPr>
              <a:t>тамактанарын</a:t>
            </a:r>
            <a:r>
              <a:rPr lang="ru-RU" sz="2800" b="1" dirty="0" smtClean="0">
                <a:solidFill>
                  <a:srgbClr val="7030A0"/>
                </a:solidFill>
              </a:rPr>
              <a:t>;</a:t>
            </a:r>
          </a:p>
          <a:p>
            <a:pPr marL="285750" indent="-285750">
              <a:buFontTx/>
              <a:buChar char="-"/>
            </a:pPr>
            <a:r>
              <a:rPr lang="ru-RU" sz="2800" b="1" dirty="0" smtClean="0">
                <a:solidFill>
                  <a:srgbClr val="7030A0"/>
                </a:solidFill>
              </a:rPr>
              <a:t>Жана  </a:t>
            </a:r>
            <a:r>
              <a:rPr lang="ru-RU" sz="2800" b="1" dirty="0" err="1" smtClean="0">
                <a:solidFill>
                  <a:srgbClr val="7030A0"/>
                </a:solidFill>
              </a:rPr>
              <a:t>киттепдин</a:t>
            </a:r>
            <a:r>
              <a:rPr lang="ru-RU" sz="2800" b="1" dirty="0" smtClean="0">
                <a:solidFill>
                  <a:srgbClr val="7030A0"/>
                </a:solidFill>
              </a:rPr>
              <a:t> </a:t>
            </a:r>
            <a:r>
              <a:rPr lang="ru-RU" sz="2800" b="1" dirty="0" err="1" smtClean="0">
                <a:solidFill>
                  <a:srgbClr val="7030A0"/>
                </a:solidFill>
              </a:rPr>
              <a:t>туугандары</a:t>
            </a:r>
            <a:r>
              <a:rPr lang="ru-RU" sz="2800" b="1" dirty="0" smtClean="0">
                <a:solidFill>
                  <a:srgbClr val="7030A0"/>
                </a:solidFill>
              </a:rPr>
              <a:t>  </a:t>
            </a:r>
            <a:r>
              <a:rPr lang="ru-RU" sz="2800" b="1" dirty="0" err="1" smtClean="0">
                <a:solidFill>
                  <a:srgbClr val="7030A0"/>
                </a:solidFill>
              </a:rPr>
              <a:t>экендигин</a:t>
            </a:r>
            <a:r>
              <a:rPr lang="ru-RU" sz="2800" b="1" dirty="0" smtClean="0">
                <a:solidFill>
                  <a:srgbClr val="7030A0"/>
                </a:solidFill>
              </a:rPr>
              <a:t>;</a:t>
            </a:r>
          </a:p>
          <a:p>
            <a:pPr marL="285750" indent="-285750">
              <a:buFontTx/>
              <a:buChar char="-"/>
            </a:pPr>
            <a:r>
              <a:rPr lang="ru-RU" sz="2800" b="1" dirty="0" smtClean="0">
                <a:solidFill>
                  <a:srgbClr val="7030A0"/>
                </a:solidFill>
              </a:rPr>
              <a:t> </a:t>
            </a:r>
            <a:r>
              <a:rPr lang="ru-RU" sz="2800" b="1" dirty="0" err="1" smtClean="0">
                <a:solidFill>
                  <a:srgbClr val="7030A0"/>
                </a:solidFill>
              </a:rPr>
              <a:t>Дельфиндер</a:t>
            </a:r>
            <a:r>
              <a:rPr lang="ru-RU" sz="2800" b="1" dirty="0" smtClean="0">
                <a:solidFill>
                  <a:srgbClr val="7030A0"/>
                </a:solidFill>
              </a:rPr>
              <a:t> </a:t>
            </a:r>
            <a:r>
              <a:rPr lang="ru-RU" sz="2800" b="1" dirty="0" err="1" smtClean="0">
                <a:solidFill>
                  <a:srgbClr val="7030A0"/>
                </a:solidFill>
              </a:rPr>
              <a:t>өтө</a:t>
            </a:r>
            <a:r>
              <a:rPr lang="ru-RU" sz="2800" b="1" dirty="0" smtClean="0">
                <a:solidFill>
                  <a:srgbClr val="7030A0"/>
                </a:solidFill>
              </a:rPr>
              <a:t>  </a:t>
            </a:r>
            <a:r>
              <a:rPr lang="ru-RU" sz="2800" b="1" dirty="0" err="1" smtClean="0">
                <a:solidFill>
                  <a:srgbClr val="7030A0"/>
                </a:solidFill>
              </a:rPr>
              <a:t>акылдуу</a:t>
            </a:r>
            <a:r>
              <a:rPr lang="ru-RU" sz="2800" b="1" dirty="0" smtClean="0">
                <a:solidFill>
                  <a:srgbClr val="7030A0"/>
                </a:solidFill>
              </a:rPr>
              <a:t> </a:t>
            </a:r>
            <a:r>
              <a:rPr lang="ru-RU" sz="2800" b="1" dirty="0" err="1" smtClean="0">
                <a:solidFill>
                  <a:srgbClr val="7030A0"/>
                </a:solidFill>
              </a:rPr>
              <a:t>жана</a:t>
            </a:r>
            <a:r>
              <a:rPr lang="ru-RU" sz="2800" b="1" dirty="0" smtClean="0">
                <a:solidFill>
                  <a:srgbClr val="7030A0"/>
                </a:solidFill>
              </a:rPr>
              <a:t> </a:t>
            </a:r>
            <a:r>
              <a:rPr lang="ru-RU" sz="2800" b="1" dirty="0" err="1" smtClean="0">
                <a:solidFill>
                  <a:srgbClr val="7030A0"/>
                </a:solidFill>
              </a:rPr>
              <a:t>боорукер</a:t>
            </a:r>
            <a:r>
              <a:rPr lang="ru-RU" sz="2800" b="1" dirty="0">
                <a:solidFill>
                  <a:srgbClr val="7030A0"/>
                </a:solidFill>
              </a:rPr>
              <a:t> </a:t>
            </a:r>
            <a:r>
              <a:rPr lang="ru-RU" sz="2800" b="1" dirty="0" err="1" smtClean="0">
                <a:solidFill>
                  <a:srgbClr val="7030A0"/>
                </a:solidFill>
              </a:rPr>
              <a:t>болоорун</a:t>
            </a:r>
            <a:r>
              <a:rPr lang="ru-RU" sz="2800" b="1" dirty="0" smtClean="0">
                <a:solidFill>
                  <a:srgbClr val="7030A0"/>
                </a:solidFill>
              </a:rPr>
              <a:t>; </a:t>
            </a:r>
            <a:endParaRPr lang="ru-RU" sz="2800" b="1" dirty="0">
              <a:solidFill>
                <a:srgbClr val="7030A0"/>
              </a:solidFill>
            </a:endParaRPr>
          </a:p>
        </p:txBody>
      </p:sp>
      <p:pic>
        <p:nvPicPr>
          <p:cNvPr id="4" name="Рисунок 3"/>
          <p:cNvPicPr>
            <a:picLocks noChangeAspect="1"/>
          </p:cNvPicPr>
          <p:nvPr/>
        </p:nvPicPr>
        <p:blipFill>
          <a:blip r:embed="rId2"/>
          <a:stretch>
            <a:fillRect/>
          </a:stretch>
        </p:blipFill>
        <p:spPr>
          <a:xfrm>
            <a:off x="10245634" y="0"/>
            <a:ext cx="1910442" cy="2471057"/>
          </a:xfrm>
          <a:prstGeom prst="rect">
            <a:avLst/>
          </a:prstGeom>
        </p:spPr>
      </p:pic>
    </p:spTree>
    <p:extLst>
      <p:ext uri="{BB962C8B-B14F-4D97-AF65-F5344CB8AC3E}">
        <p14:creationId xmlns:p14="http://schemas.microsoft.com/office/powerpoint/2010/main" val="17811926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9611" y="500215"/>
            <a:ext cx="9830888" cy="590931"/>
          </a:xfrm>
        </p:spPr>
        <p:txBody>
          <a:bodyPr/>
          <a:lstStyle/>
          <a:p>
            <a:r>
              <a:rPr lang="ky-KG" dirty="0" smtClean="0"/>
              <a:t>  Колдонулган адабияттар :</a:t>
            </a:r>
            <a:endParaRPr lang="ru-RU" dirty="0"/>
          </a:p>
        </p:txBody>
      </p:sp>
      <p:sp>
        <p:nvSpPr>
          <p:cNvPr id="3" name="Прямоугольник 2"/>
          <p:cNvSpPr/>
          <p:nvPr/>
        </p:nvSpPr>
        <p:spPr>
          <a:xfrm>
            <a:off x="692331" y="1280160"/>
            <a:ext cx="10437223" cy="1508105"/>
          </a:xfrm>
          <a:prstGeom prst="rect">
            <a:avLst/>
          </a:prstGeom>
        </p:spPr>
        <p:txBody>
          <a:bodyPr wrap="square">
            <a:spAutoFit/>
          </a:bodyPr>
          <a:lstStyle/>
          <a:p>
            <a:pPr marL="285750" indent="-285750">
              <a:buFont typeface="Courier New" panose="02070309020205020404" pitchFamily="49" charset="0"/>
              <a:buChar char="o"/>
            </a:pPr>
            <a:r>
              <a:rPr lang="ky-KG" sz="2800" b="1" dirty="0" smtClean="0">
                <a:solidFill>
                  <a:srgbClr val="067F9C"/>
                </a:solidFill>
              </a:rPr>
              <a:t>Маалыматтык   теле  канал «Карусель»,  интернет,</a:t>
            </a:r>
          </a:p>
          <a:p>
            <a:pPr marL="285750" indent="-285750">
              <a:buFont typeface="Courier New" panose="02070309020205020404" pitchFamily="49" charset="0"/>
              <a:buChar char="o"/>
            </a:pPr>
            <a:r>
              <a:rPr lang="ky-KG" sz="2800" b="1" dirty="0" smtClean="0">
                <a:solidFill>
                  <a:srgbClr val="067F9C"/>
                </a:solidFill>
              </a:rPr>
              <a:t>энциклопедия:»Баарын  билгим келет»</a:t>
            </a:r>
          </a:p>
          <a:p>
            <a:pPr marL="285750" indent="-285750">
              <a:buFont typeface="Courier New" panose="02070309020205020404" pitchFamily="49" charset="0"/>
              <a:buChar char="o"/>
            </a:pPr>
            <a:endParaRPr lang="ru-RU" dirty="0"/>
          </a:p>
          <a:p>
            <a:pPr marL="285750" indent="-285750">
              <a:buFont typeface="Courier New" panose="02070309020205020404" pitchFamily="49" charset="0"/>
              <a:buChar char="o"/>
            </a:pPr>
            <a:endParaRPr lang="ru-RU" dirty="0"/>
          </a:p>
        </p:txBody>
      </p:sp>
      <p:sp>
        <p:nvSpPr>
          <p:cNvPr id="4" name="Прямоугольник 3"/>
          <p:cNvSpPr/>
          <p:nvPr/>
        </p:nvSpPr>
        <p:spPr>
          <a:xfrm>
            <a:off x="692331" y="1998617"/>
            <a:ext cx="10620103" cy="2523768"/>
          </a:xfrm>
          <a:prstGeom prst="rect">
            <a:avLst/>
          </a:prstGeom>
        </p:spPr>
        <p:txBody>
          <a:bodyPr wrap="square">
            <a:spAutoFit/>
          </a:bodyPr>
          <a:lstStyle/>
          <a:p>
            <a:r>
              <a:rPr lang="ru-RU" dirty="0"/>
              <a:t> </a:t>
            </a:r>
            <a:r>
              <a:rPr lang="ru-RU" dirty="0" smtClean="0"/>
              <a:t>  </a:t>
            </a:r>
            <a:endParaRPr lang="ru-RU" dirty="0"/>
          </a:p>
          <a:p>
            <a:pPr marL="285750" indent="-285750">
              <a:buFont typeface="Courier New" panose="02070309020205020404" pitchFamily="49" charset="0"/>
              <a:buChar char="o"/>
            </a:pPr>
            <a:r>
              <a:rPr lang="ru-RU" sz="2800" b="1" i="1" dirty="0" err="1" smtClean="0">
                <a:solidFill>
                  <a:srgbClr val="014E52"/>
                </a:solidFill>
              </a:rPr>
              <a:t>Жаныбарлар</a:t>
            </a:r>
            <a:r>
              <a:rPr lang="ru-RU" sz="2800" b="1" i="1" dirty="0" smtClean="0">
                <a:solidFill>
                  <a:srgbClr val="014E52"/>
                </a:solidFill>
              </a:rPr>
              <a:t> . </a:t>
            </a:r>
            <a:r>
              <a:rPr lang="ru-RU" sz="2800" b="1" i="1" dirty="0">
                <a:solidFill>
                  <a:srgbClr val="014E52"/>
                </a:solidFill>
              </a:rPr>
              <a:t>- Смоленск: Русич, 2002. -128 </a:t>
            </a:r>
            <a:r>
              <a:rPr lang="ru-RU" sz="2800" b="1" i="1" dirty="0" smtClean="0">
                <a:solidFill>
                  <a:srgbClr val="014E52"/>
                </a:solidFill>
              </a:rPr>
              <a:t>бет. </a:t>
            </a:r>
          </a:p>
          <a:p>
            <a:pPr marL="285750" indent="-285750">
              <a:buFont typeface="Courier New" panose="02070309020205020404" pitchFamily="49" charset="0"/>
              <a:buChar char="o"/>
            </a:pPr>
            <a:r>
              <a:rPr lang="ru-RU" sz="2800" b="1" i="1" dirty="0" smtClean="0">
                <a:solidFill>
                  <a:srgbClr val="014E52"/>
                </a:solidFill>
              </a:rPr>
              <a:t>(« </a:t>
            </a:r>
            <a:r>
              <a:rPr lang="ru-RU" sz="2800" b="1" i="1" dirty="0" err="1" smtClean="0">
                <a:solidFill>
                  <a:srgbClr val="014E52"/>
                </a:solidFill>
              </a:rPr>
              <a:t>Мектеп</a:t>
            </a:r>
            <a:r>
              <a:rPr lang="ru-RU" sz="2800" b="1" i="1" dirty="0" smtClean="0">
                <a:solidFill>
                  <a:srgbClr val="014E52"/>
                </a:solidFill>
              </a:rPr>
              <a:t>  </a:t>
            </a:r>
            <a:r>
              <a:rPr lang="ru-RU" sz="2800" b="1" i="1" dirty="0">
                <a:solidFill>
                  <a:srgbClr val="014E52"/>
                </a:solidFill>
              </a:rPr>
              <a:t>энциклопедия»).</a:t>
            </a:r>
          </a:p>
          <a:p>
            <a:pPr marL="285750" indent="-285750">
              <a:buFont typeface="Courier New" panose="02070309020205020404" pitchFamily="49" charset="0"/>
              <a:buChar char="o"/>
            </a:pPr>
            <a:r>
              <a:rPr lang="ru-RU" sz="2800" b="1" i="1" dirty="0">
                <a:solidFill>
                  <a:srgbClr val="014E52"/>
                </a:solidFill>
              </a:rPr>
              <a:t>Газета «</a:t>
            </a:r>
            <a:r>
              <a:rPr lang="ru-RU" sz="2800" b="1" i="1" dirty="0" err="1">
                <a:solidFill>
                  <a:srgbClr val="014E52"/>
                </a:solidFill>
              </a:rPr>
              <a:t>Интер</a:t>
            </a:r>
            <a:r>
              <a:rPr lang="ru-RU" sz="2800" b="1" i="1" dirty="0" smtClean="0">
                <a:solidFill>
                  <a:srgbClr val="014E52"/>
                </a:solidFill>
              </a:rPr>
              <a:t>»  </a:t>
            </a:r>
            <a:r>
              <a:rPr lang="ru-RU" sz="2800" b="1" i="1" dirty="0">
                <a:solidFill>
                  <a:srgbClr val="014E52"/>
                </a:solidFill>
              </a:rPr>
              <a:t>ноябрь </a:t>
            </a:r>
            <a:r>
              <a:rPr lang="ru-RU" sz="2800" b="1" i="1" dirty="0" smtClean="0">
                <a:solidFill>
                  <a:srgbClr val="014E52"/>
                </a:solidFill>
              </a:rPr>
              <a:t>  </a:t>
            </a:r>
            <a:r>
              <a:rPr lang="ru-RU" sz="2800" b="1" i="1" dirty="0" err="1" smtClean="0">
                <a:solidFill>
                  <a:srgbClr val="014E52"/>
                </a:solidFill>
              </a:rPr>
              <a:t>айы</a:t>
            </a:r>
            <a:r>
              <a:rPr lang="ru-RU" sz="2800" b="1" i="1" dirty="0" smtClean="0">
                <a:solidFill>
                  <a:srgbClr val="014E52"/>
                </a:solidFill>
              </a:rPr>
              <a:t> 2018- ж</a:t>
            </a:r>
            <a:endParaRPr lang="ru-RU" sz="2800" b="1" i="1" dirty="0">
              <a:solidFill>
                <a:srgbClr val="014E52"/>
              </a:solidFill>
            </a:endParaRPr>
          </a:p>
          <a:p>
            <a:pPr marL="285750" indent="-285750">
              <a:buFont typeface="Courier New" panose="02070309020205020404" pitchFamily="49" charset="0"/>
              <a:buChar char="o"/>
            </a:pPr>
            <a:r>
              <a:rPr lang="ru-RU" sz="2800" b="1" i="1" dirty="0">
                <a:solidFill>
                  <a:srgbClr val="014E52"/>
                </a:solidFill>
              </a:rPr>
              <a:t>Интернет-энциклопедия «</a:t>
            </a:r>
            <a:r>
              <a:rPr lang="ru-RU" sz="2800" b="1" i="1" dirty="0" err="1">
                <a:solidFill>
                  <a:srgbClr val="014E52"/>
                </a:solidFill>
              </a:rPr>
              <a:t>Кругосвет</a:t>
            </a:r>
            <a:r>
              <a:rPr lang="ru-RU" sz="2800" b="1" i="1" dirty="0" smtClean="0">
                <a:solidFill>
                  <a:srgbClr val="014E52"/>
                </a:solidFill>
              </a:rPr>
              <a:t>».</a:t>
            </a:r>
          </a:p>
          <a:p>
            <a:pPr marL="285750" indent="-285750">
              <a:buFont typeface="Courier New" panose="02070309020205020404" pitchFamily="49" charset="0"/>
              <a:buChar char="o"/>
            </a:pPr>
            <a:r>
              <a:rPr lang="ky-KG" sz="2800" b="1" i="1" dirty="0" smtClean="0">
                <a:solidFill>
                  <a:srgbClr val="014E52"/>
                </a:solidFill>
              </a:rPr>
              <a:t>Үй  китепканасы</a:t>
            </a:r>
            <a:endParaRPr lang="ru-RU" sz="2800" b="1" i="1" dirty="0">
              <a:solidFill>
                <a:srgbClr val="014E52"/>
              </a:solidFill>
            </a:endParaRPr>
          </a:p>
        </p:txBody>
      </p:sp>
      <p:pic>
        <p:nvPicPr>
          <p:cNvPr id="5" name="Рисунок 4"/>
          <p:cNvPicPr>
            <a:picLocks noChangeAspect="1"/>
          </p:cNvPicPr>
          <p:nvPr/>
        </p:nvPicPr>
        <p:blipFill>
          <a:blip r:embed="rId2"/>
          <a:stretch>
            <a:fillRect/>
          </a:stretch>
        </p:blipFill>
        <p:spPr>
          <a:xfrm>
            <a:off x="4121331" y="4207960"/>
            <a:ext cx="4578532" cy="2443792"/>
          </a:xfrm>
          <a:prstGeom prst="rect">
            <a:avLst/>
          </a:prstGeom>
        </p:spPr>
      </p:pic>
    </p:spTree>
    <p:extLst>
      <p:ext uri="{BB962C8B-B14F-4D97-AF65-F5344CB8AC3E}">
        <p14:creationId xmlns:p14="http://schemas.microsoft.com/office/powerpoint/2010/main" val="13944782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a:stretch>
            <a:fillRect/>
          </a:stretch>
        </p:blipFill>
        <p:spPr>
          <a:xfrm>
            <a:off x="91440" y="169817"/>
            <a:ext cx="11874137" cy="6688183"/>
          </a:xfrm>
          <a:prstGeom prst="rect">
            <a:avLst/>
          </a:prstGeom>
        </p:spPr>
      </p:pic>
      <p:sp>
        <p:nvSpPr>
          <p:cNvPr id="4" name="Прямоугольник 3"/>
          <p:cNvSpPr/>
          <p:nvPr/>
        </p:nvSpPr>
        <p:spPr>
          <a:xfrm>
            <a:off x="783772" y="3244334"/>
            <a:ext cx="9196251" cy="3293209"/>
          </a:xfrm>
          <a:prstGeom prst="rect">
            <a:avLst/>
          </a:prstGeom>
        </p:spPr>
        <p:txBody>
          <a:bodyPr wrap="square">
            <a:prstTxWarp prst="textCanDown">
              <a:avLst/>
            </a:prstTxWarp>
            <a:spAutoFit/>
            <a:scene3d>
              <a:camera prst="orthographicFront"/>
              <a:lightRig rig="soft" dir="t">
                <a:rot lat="0" lon="0" rev="15600000"/>
              </a:lightRig>
            </a:scene3d>
            <a:sp3d extrusionH="57150" prstMaterial="softEdge">
              <a:bevelT w="25400" h="38100"/>
            </a:sp3d>
          </a:bodyPr>
          <a:lstStyle/>
          <a:p>
            <a:endParaRPr lang="ru-RU" sz="4000" b="1" dirty="0" smtClean="0">
              <a:ln/>
              <a:solidFill>
                <a:schemeClr val="accent4"/>
              </a:solidFill>
            </a:endParaRPr>
          </a:p>
          <a:p>
            <a:endParaRPr lang="ru-RU" sz="4000" b="1" dirty="0">
              <a:ln/>
              <a:solidFill>
                <a:schemeClr val="accent4"/>
              </a:solidFill>
            </a:endParaRPr>
          </a:p>
          <a:p>
            <a:pPr algn="ctr"/>
            <a:endParaRPr lang="ru-RU" sz="4000" b="1" dirty="0" smtClean="0">
              <a:ln/>
              <a:solidFill>
                <a:srgbClr val="FF0000"/>
              </a:solidFill>
            </a:endParaRPr>
          </a:p>
          <a:p>
            <a:pPr algn="ctr"/>
            <a:r>
              <a:rPr lang="ru-RU" sz="6000" b="1" dirty="0" err="1" smtClean="0">
                <a:ln/>
                <a:solidFill>
                  <a:srgbClr val="FF0000"/>
                </a:solidFill>
              </a:rPr>
              <a:t>Көңүл</a:t>
            </a:r>
            <a:r>
              <a:rPr lang="ru-RU" sz="6000" b="1" dirty="0" smtClean="0">
                <a:ln/>
                <a:solidFill>
                  <a:srgbClr val="FF0000"/>
                </a:solidFill>
              </a:rPr>
              <a:t> </a:t>
            </a:r>
            <a:r>
              <a:rPr lang="ru-RU" sz="6000" b="1" dirty="0" err="1">
                <a:ln/>
                <a:solidFill>
                  <a:srgbClr val="FF0000"/>
                </a:solidFill>
              </a:rPr>
              <a:t>бурганыңыздарга</a:t>
            </a:r>
            <a:r>
              <a:rPr lang="ru-RU" sz="6000" b="1" dirty="0">
                <a:ln/>
                <a:solidFill>
                  <a:srgbClr val="FF0000"/>
                </a:solidFill>
              </a:rPr>
              <a:t> </a:t>
            </a:r>
            <a:r>
              <a:rPr lang="ru-RU" sz="6000" b="1" dirty="0" err="1">
                <a:ln/>
                <a:solidFill>
                  <a:srgbClr val="FF0000"/>
                </a:solidFill>
              </a:rPr>
              <a:t>чоң</a:t>
            </a:r>
            <a:r>
              <a:rPr lang="ru-RU" sz="6000" b="1" dirty="0">
                <a:ln/>
                <a:solidFill>
                  <a:srgbClr val="FF0000"/>
                </a:solidFill>
              </a:rPr>
              <a:t> </a:t>
            </a:r>
            <a:r>
              <a:rPr lang="ru-RU" sz="6000" b="1" dirty="0" err="1">
                <a:ln/>
                <a:solidFill>
                  <a:srgbClr val="FF0000"/>
                </a:solidFill>
              </a:rPr>
              <a:t>рахмат</a:t>
            </a:r>
            <a:r>
              <a:rPr lang="ru-RU" sz="6000" b="1" dirty="0">
                <a:ln/>
                <a:solidFill>
                  <a:srgbClr val="FF0000"/>
                </a:solidFill>
              </a:rPr>
              <a:t>!</a:t>
            </a:r>
          </a:p>
        </p:txBody>
      </p:sp>
    </p:spTree>
    <p:extLst>
      <p:ext uri="{BB962C8B-B14F-4D97-AF65-F5344CB8AC3E}">
        <p14:creationId xmlns:p14="http://schemas.microsoft.com/office/powerpoint/2010/main" val="7082535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ky-KG" dirty="0" smtClean="0"/>
              <a:t>   </a:t>
            </a:r>
            <a:r>
              <a:rPr lang="ky-KG" dirty="0" smtClean="0">
                <a:solidFill>
                  <a:srgbClr val="C00000"/>
                </a:solidFill>
              </a:rPr>
              <a:t>Долбоорду  изилдөө  максаты:</a:t>
            </a:r>
            <a:endParaRPr lang="ru-RU" dirty="0">
              <a:solidFill>
                <a:srgbClr val="C00000"/>
              </a:solidFill>
            </a:endParaRPr>
          </a:p>
        </p:txBody>
      </p:sp>
      <p:sp>
        <p:nvSpPr>
          <p:cNvPr id="3" name="Прямоугольник 2"/>
          <p:cNvSpPr/>
          <p:nvPr/>
        </p:nvSpPr>
        <p:spPr>
          <a:xfrm>
            <a:off x="313509" y="1306286"/>
            <a:ext cx="11730445" cy="4678204"/>
          </a:xfrm>
          <a:prstGeom prst="rect">
            <a:avLst/>
          </a:prstGeom>
        </p:spPr>
        <p:txBody>
          <a:bodyPr wrap="square">
            <a:spAutoFit/>
          </a:bodyPr>
          <a:lstStyle/>
          <a:p>
            <a:endParaRPr lang="ru-RU" dirty="0"/>
          </a:p>
          <a:p>
            <a:pPr marL="285750" indent="-285750">
              <a:buFont typeface="Wingdings" panose="05000000000000000000" pitchFamily="2" charset="2"/>
              <a:buChar char="Ø"/>
            </a:pPr>
            <a:r>
              <a:rPr lang="ru-RU" sz="2800" b="1" dirty="0"/>
              <a:t>1. </a:t>
            </a:r>
            <a:r>
              <a:rPr lang="ru-RU" sz="2800" b="1" dirty="0" err="1" smtClean="0"/>
              <a:t>Дельфиндер</a:t>
            </a:r>
            <a:r>
              <a:rPr lang="ru-RU" sz="2800" b="1" dirty="0" smtClean="0"/>
              <a:t>  </a:t>
            </a:r>
            <a:r>
              <a:rPr lang="ru-RU" sz="2800" b="1" dirty="0" err="1" smtClean="0"/>
              <a:t>жөнүндө</a:t>
            </a:r>
            <a:r>
              <a:rPr lang="ru-RU" sz="2800" b="1" dirty="0" smtClean="0"/>
              <a:t>    </a:t>
            </a:r>
            <a:r>
              <a:rPr lang="ru-RU" sz="2800" b="1" dirty="0" err="1" smtClean="0"/>
              <a:t>китептерди</a:t>
            </a:r>
            <a:r>
              <a:rPr lang="ru-RU" sz="2800" b="1" dirty="0" smtClean="0"/>
              <a:t>   </a:t>
            </a:r>
            <a:r>
              <a:rPr lang="ru-RU" sz="2800" b="1" dirty="0" err="1" smtClean="0"/>
              <a:t>окуу</a:t>
            </a:r>
            <a:r>
              <a:rPr lang="ru-RU" sz="2800" b="1" dirty="0" smtClean="0"/>
              <a:t>.</a:t>
            </a:r>
            <a:endParaRPr lang="ru-RU" sz="2800" b="1" dirty="0"/>
          </a:p>
          <a:p>
            <a:pPr marL="285750" indent="-285750">
              <a:buFont typeface="Wingdings" panose="05000000000000000000" pitchFamily="2" charset="2"/>
              <a:buChar char="Ø"/>
            </a:pPr>
            <a:endParaRPr lang="ru-RU" sz="2800" b="1" dirty="0"/>
          </a:p>
          <a:p>
            <a:pPr marL="285750" indent="-285750">
              <a:buFont typeface="Wingdings" panose="05000000000000000000" pitchFamily="2" charset="2"/>
              <a:buChar char="Ø"/>
            </a:pPr>
            <a:r>
              <a:rPr lang="ru-RU" sz="2800" b="1" dirty="0"/>
              <a:t>2. </a:t>
            </a:r>
            <a:r>
              <a:rPr lang="ru-RU" sz="2800" b="1" dirty="0" err="1" smtClean="0"/>
              <a:t>Алар</a:t>
            </a:r>
            <a:r>
              <a:rPr lang="ru-RU" sz="2800" b="1" dirty="0" smtClean="0"/>
              <a:t>  </a:t>
            </a:r>
            <a:r>
              <a:rPr lang="ru-RU" sz="2800" b="1" dirty="0" err="1" smtClean="0"/>
              <a:t>жөнүндө</a:t>
            </a:r>
            <a:r>
              <a:rPr lang="ru-RU" sz="2800" b="1" dirty="0" smtClean="0"/>
              <a:t>  информация  </a:t>
            </a:r>
            <a:r>
              <a:rPr lang="ru-RU" sz="2800" b="1" dirty="0" err="1" smtClean="0"/>
              <a:t>чогултуу</a:t>
            </a:r>
            <a:r>
              <a:rPr lang="ru-RU" sz="2800" b="1" dirty="0" smtClean="0"/>
              <a:t>.</a:t>
            </a:r>
            <a:endParaRPr lang="ru-RU" sz="2800" b="1" dirty="0"/>
          </a:p>
          <a:p>
            <a:pPr marL="285750" indent="-285750">
              <a:buFont typeface="Wingdings" panose="05000000000000000000" pitchFamily="2" charset="2"/>
              <a:buChar char="Ø"/>
            </a:pPr>
            <a:endParaRPr lang="ru-RU" sz="2800" b="1" dirty="0"/>
          </a:p>
          <a:p>
            <a:pPr marL="285750" indent="-285750">
              <a:buFont typeface="Wingdings" panose="05000000000000000000" pitchFamily="2" charset="2"/>
              <a:buChar char="Ø"/>
            </a:pPr>
            <a:r>
              <a:rPr lang="ru-RU" sz="2800" b="1" dirty="0"/>
              <a:t>3. </a:t>
            </a:r>
            <a:r>
              <a:rPr lang="ru-RU" sz="2800" b="1" dirty="0" smtClean="0"/>
              <a:t>3а5-класста  «</a:t>
            </a:r>
            <a:r>
              <a:rPr lang="ru-RU" sz="2800" b="1" dirty="0" err="1" smtClean="0"/>
              <a:t>Делфин</a:t>
            </a:r>
            <a:r>
              <a:rPr lang="ru-RU" sz="2800" b="1" dirty="0" smtClean="0"/>
              <a:t>»  </a:t>
            </a:r>
            <a:r>
              <a:rPr lang="ru-RU" sz="2800" b="1" dirty="0" err="1" smtClean="0"/>
              <a:t>темада</a:t>
            </a:r>
            <a:r>
              <a:rPr lang="ru-RU" sz="2800" b="1" dirty="0" smtClean="0"/>
              <a:t>  </a:t>
            </a:r>
            <a:r>
              <a:rPr lang="ru-RU" sz="2800" b="1" dirty="0" err="1" smtClean="0"/>
              <a:t>баяндама</a:t>
            </a:r>
            <a:r>
              <a:rPr lang="ru-RU" sz="2800" b="1" dirty="0" smtClean="0"/>
              <a:t> </a:t>
            </a:r>
            <a:r>
              <a:rPr lang="ru-RU" sz="2800" b="1" dirty="0" err="1" smtClean="0"/>
              <a:t>жазууда</a:t>
            </a:r>
            <a:r>
              <a:rPr lang="ru-RU" sz="2800" b="1" dirty="0" smtClean="0"/>
              <a:t>   </a:t>
            </a:r>
            <a:r>
              <a:rPr lang="ru-RU" sz="2800" b="1" dirty="0" err="1" smtClean="0"/>
              <a:t>балдардын</a:t>
            </a:r>
            <a:r>
              <a:rPr lang="ru-RU" sz="2800" b="1" dirty="0" smtClean="0"/>
              <a:t>  </a:t>
            </a:r>
            <a:r>
              <a:rPr lang="ru-RU" sz="2800" b="1" dirty="0" err="1" smtClean="0"/>
              <a:t>ойлорун</a:t>
            </a:r>
            <a:r>
              <a:rPr lang="ru-RU" sz="2800" b="1" dirty="0" smtClean="0"/>
              <a:t> </a:t>
            </a:r>
            <a:r>
              <a:rPr lang="ru-RU" sz="2800" b="1" dirty="0" err="1" smtClean="0"/>
              <a:t>чогултуу</a:t>
            </a:r>
            <a:r>
              <a:rPr lang="ru-RU" sz="2800" b="1" dirty="0" smtClean="0"/>
              <a:t>.</a:t>
            </a:r>
            <a:endParaRPr lang="ru-RU" sz="2800" b="1" dirty="0"/>
          </a:p>
          <a:p>
            <a:pPr marL="285750" indent="-285750">
              <a:buFont typeface="Wingdings" panose="05000000000000000000" pitchFamily="2" charset="2"/>
              <a:buChar char="Ø"/>
            </a:pPr>
            <a:endParaRPr lang="ru-RU" sz="2800" b="1" dirty="0"/>
          </a:p>
          <a:p>
            <a:pPr marL="285750" indent="-285750">
              <a:buFont typeface="Wingdings" panose="05000000000000000000" pitchFamily="2" charset="2"/>
              <a:buChar char="Ø"/>
            </a:pPr>
            <a:r>
              <a:rPr lang="ru-RU" sz="2800" b="1" dirty="0"/>
              <a:t>4. </a:t>
            </a:r>
            <a:r>
              <a:rPr lang="ru-RU" sz="2800" b="1" dirty="0" err="1" smtClean="0"/>
              <a:t>Улуу</a:t>
            </a:r>
            <a:r>
              <a:rPr lang="ru-RU" sz="2800" b="1" dirty="0" smtClean="0"/>
              <a:t>  </a:t>
            </a:r>
            <a:r>
              <a:rPr lang="ru-RU" sz="2800" b="1" dirty="0" err="1" smtClean="0"/>
              <a:t>адамдардан</a:t>
            </a:r>
            <a:r>
              <a:rPr lang="ru-RU" sz="2800" b="1" dirty="0" smtClean="0"/>
              <a:t>  дельфин  </a:t>
            </a:r>
            <a:r>
              <a:rPr lang="ru-RU" sz="2800" b="1" dirty="0" err="1" smtClean="0"/>
              <a:t>жөнүндө</a:t>
            </a:r>
            <a:r>
              <a:rPr lang="ru-RU" sz="2800" b="1" dirty="0" smtClean="0"/>
              <a:t>  </a:t>
            </a:r>
            <a:r>
              <a:rPr lang="ru-RU" sz="2800" b="1" dirty="0" err="1" smtClean="0"/>
              <a:t>сурап</a:t>
            </a:r>
            <a:r>
              <a:rPr lang="ru-RU" sz="2800" b="1" dirty="0" smtClean="0"/>
              <a:t>  </a:t>
            </a:r>
            <a:r>
              <a:rPr lang="ru-RU" sz="2800" b="1" dirty="0" err="1" smtClean="0"/>
              <a:t>билүү</a:t>
            </a:r>
            <a:r>
              <a:rPr lang="ru-RU" sz="2800" b="1" dirty="0" smtClean="0"/>
              <a:t>.</a:t>
            </a:r>
            <a:endParaRPr lang="ru-RU" sz="2800" b="1" dirty="0"/>
          </a:p>
          <a:p>
            <a:pPr marL="285750" indent="-285750">
              <a:buFont typeface="Wingdings" panose="05000000000000000000" pitchFamily="2" charset="2"/>
              <a:buChar char="Ø"/>
            </a:pPr>
            <a:endParaRPr lang="ru-RU" sz="2800" b="1" dirty="0"/>
          </a:p>
          <a:p>
            <a:pPr marL="285750" indent="-285750">
              <a:buFont typeface="Wingdings" panose="05000000000000000000" pitchFamily="2" charset="2"/>
              <a:buChar char="Ø"/>
            </a:pPr>
            <a:r>
              <a:rPr lang="ru-RU" sz="2800" b="1" dirty="0"/>
              <a:t>5. </a:t>
            </a:r>
            <a:r>
              <a:rPr lang="ru-RU" sz="2800" b="1" dirty="0" err="1" smtClean="0"/>
              <a:t>Тыянак</a:t>
            </a:r>
            <a:r>
              <a:rPr lang="ru-RU" sz="2800" b="1" dirty="0" smtClean="0"/>
              <a:t> </a:t>
            </a:r>
            <a:r>
              <a:rPr lang="ru-RU" sz="2800" b="1" dirty="0" err="1" smtClean="0"/>
              <a:t>чыгаруу</a:t>
            </a:r>
            <a:r>
              <a:rPr lang="ru-RU" sz="2800" b="1" dirty="0" smtClean="0"/>
              <a:t>.</a:t>
            </a:r>
            <a:endParaRPr lang="ru-RU" sz="2800" b="1" dirty="0"/>
          </a:p>
        </p:txBody>
      </p:sp>
      <p:pic>
        <p:nvPicPr>
          <p:cNvPr id="4" name="Рисунок 3"/>
          <p:cNvPicPr>
            <a:picLocks noChangeAspect="1"/>
          </p:cNvPicPr>
          <p:nvPr/>
        </p:nvPicPr>
        <p:blipFill>
          <a:blip r:embed="rId2"/>
          <a:stretch>
            <a:fillRect/>
          </a:stretch>
        </p:blipFill>
        <p:spPr>
          <a:xfrm>
            <a:off x="9078685" y="300446"/>
            <a:ext cx="2808514" cy="2351314"/>
          </a:xfrm>
          <a:prstGeom prst="rect">
            <a:avLst/>
          </a:prstGeom>
        </p:spPr>
      </p:pic>
    </p:spTree>
    <p:extLst>
      <p:ext uri="{BB962C8B-B14F-4D97-AF65-F5344CB8AC3E}">
        <p14:creationId xmlns:p14="http://schemas.microsoft.com/office/powerpoint/2010/main" val="42345989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4742" y="500215"/>
            <a:ext cx="9595757" cy="590931"/>
          </a:xfrm>
        </p:spPr>
        <p:txBody>
          <a:bodyPr/>
          <a:lstStyle/>
          <a:p>
            <a:r>
              <a:rPr lang="ky-KG" dirty="0" smtClean="0"/>
              <a:t>Мен ойлогом дельфиндер - </a:t>
            </a:r>
            <a:endParaRPr lang="ru-RU" dirty="0"/>
          </a:p>
        </p:txBody>
      </p:sp>
      <p:sp>
        <p:nvSpPr>
          <p:cNvPr id="3" name="Прямоугольник 2"/>
          <p:cNvSpPr/>
          <p:nvPr/>
        </p:nvSpPr>
        <p:spPr>
          <a:xfrm>
            <a:off x="888273" y="1091146"/>
            <a:ext cx="10732227" cy="4401205"/>
          </a:xfrm>
          <a:prstGeom prst="rect">
            <a:avLst/>
          </a:prstGeom>
        </p:spPr>
        <p:txBody>
          <a:bodyPr wrap="square">
            <a:spAutoFit/>
          </a:bodyPr>
          <a:lstStyle/>
          <a:p>
            <a:pPr marL="342900" indent="-342900">
              <a:buFont typeface="+mj-lt"/>
              <a:buAutoNum type="arabicPeriod"/>
            </a:pPr>
            <a:r>
              <a:rPr lang="ru-RU" sz="4000" b="1" i="1" dirty="0" smtClean="0">
                <a:solidFill>
                  <a:srgbClr val="00B050"/>
                </a:solidFill>
              </a:rPr>
              <a:t>   </a:t>
            </a:r>
            <a:r>
              <a:rPr lang="ru-RU" sz="4000" b="1" i="1" dirty="0" err="1" smtClean="0">
                <a:solidFill>
                  <a:srgbClr val="00B050"/>
                </a:solidFill>
              </a:rPr>
              <a:t>Дельфиндер</a:t>
            </a:r>
            <a:r>
              <a:rPr lang="ru-RU" sz="4000" b="1" i="1" dirty="0" smtClean="0">
                <a:solidFill>
                  <a:srgbClr val="00B050"/>
                </a:solidFill>
              </a:rPr>
              <a:t> </a:t>
            </a:r>
            <a:r>
              <a:rPr lang="ru-RU" sz="4000" b="1" i="1" dirty="0" err="1" smtClean="0">
                <a:solidFill>
                  <a:srgbClr val="00B050"/>
                </a:solidFill>
              </a:rPr>
              <a:t>жылуу</a:t>
            </a:r>
            <a:r>
              <a:rPr lang="ru-RU" sz="4000" b="1" i="1" dirty="0" smtClean="0">
                <a:solidFill>
                  <a:srgbClr val="00B050"/>
                </a:solidFill>
              </a:rPr>
              <a:t>   </a:t>
            </a:r>
            <a:r>
              <a:rPr lang="ru-RU" sz="4000" b="1" i="1" dirty="0" err="1" smtClean="0">
                <a:solidFill>
                  <a:srgbClr val="00B050"/>
                </a:solidFill>
              </a:rPr>
              <a:t>деңиздерде</a:t>
            </a:r>
            <a:r>
              <a:rPr lang="ru-RU" sz="4000" b="1" i="1" dirty="0" smtClean="0">
                <a:solidFill>
                  <a:srgbClr val="00B050"/>
                </a:solidFill>
              </a:rPr>
              <a:t>      </a:t>
            </a:r>
            <a:r>
              <a:rPr lang="ru-RU" sz="4000" b="1" i="1" dirty="0" err="1" smtClean="0">
                <a:solidFill>
                  <a:srgbClr val="00B050"/>
                </a:solidFill>
              </a:rPr>
              <a:t>жашайт</a:t>
            </a:r>
            <a:r>
              <a:rPr lang="ru-RU" sz="4000" b="1" i="1" dirty="0" smtClean="0">
                <a:solidFill>
                  <a:srgbClr val="00B050"/>
                </a:solidFill>
              </a:rPr>
              <a:t>.</a:t>
            </a:r>
            <a:endParaRPr lang="ru-RU" sz="4000" b="1" i="1" dirty="0">
              <a:solidFill>
                <a:srgbClr val="00B050"/>
              </a:solidFill>
            </a:endParaRPr>
          </a:p>
          <a:p>
            <a:pPr marL="342900" indent="-342900">
              <a:buFont typeface="+mj-lt"/>
              <a:buAutoNum type="arabicPeriod"/>
            </a:pPr>
            <a:r>
              <a:rPr lang="ru-RU" sz="4000" b="1" i="1" dirty="0" err="1" smtClean="0">
                <a:solidFill>
                  <a:srgbClr val="00B050"/>
                </a:solidFill>
              </a:rPr>
              <a:t>Дельфиндер</a:t>
            </a:r>
            <a:r>
              <a:rPr lang="ru-RU" sz="4000" b="1" i="1" dirty="0" smtClean="0">
                <a:solidFill>
                  <a:srgbClr val="00B050"/>
                </a:solidFill>
              </a:rPr>
              <a:t>  балык  </a:t>
            </a:r>
            <a:r>
              <a:rPr lang="ru-RU" sz="4000" b="1" i="1" dirty="0" err="1" smtClean="0">
                <a:solidFill>
                  <a:srgbClr val="00B050"/>
                </a:solidFill>
              </a:rPr>
              <a:t>менен</a:t>
            </a:r>
            <a:r>
              <a:rPr lang="ru-RU" sz="4000" b="1" i="1" dirty="0" smtClean="0">
                <a:solidFill>
                  <a:srgbClr val="00B050"/>
                </a:solidFill>
              </a:rPr>
              <a:t> </a:t>
            </a:r>
            <a:r>
              <a:rPr lang="ru-RU" sz="4000" b="1" i="1" dirty="0" err="1" smtClean="0">
                <a:solidFill>
                  <a:srgbClr val="00B050"/>
                </a:solidFill>
              </a:rPr>
              <a:t>тамактанат</a:t>
            </a:r>
            <a:r>
              <a:rPr lang="ru-RU" sz="4000" b="1" i="1" dirty="0" smtClean="0">
                <a:solidFill>
                  <a:srgbClr val="00B050"/>
                </a:solidFill>
              </a:rPr>
              <a:t>.</a:t>
            </a:r>
            <a:endParaRPr lang="ru-RU" sz="4000" b="1" i="1" dirty="0">
              <a:solidFill>
                <a:srgbClr val="00B050"/>
              </a:solidFill>
            </a:endParaRPr>
          </a:p>
          <a:p>
            <a:pPr marL="342900" indent="-342900">
              <a:buFont typeface="+mj-lt"/>
              <a:buAutoNum type="arabicPeriod"/>
            </a:pPr>
            <a:r>
              <a:rPr lang="ru-RU" sz="4000" b="1" i="1" dirty="0" err="1" smtClean="0">
                <a:solidFill>
                  <a:srgbClr val="00B050"/>
                </a:solidFill>
              </a:rPr>
              <a:t>Дельфиндер</a:t>
            </a:r>
            <a:r>
              <a:rPr lang="ru-RU" sz="4000" b="1" i="1" dirty="0" smtClean="0">
                <a:solidFill>
                  <a:srgbClr val="00B050"/>
                </a:solidFill>
              </a:rPr>
              <a:t>  </a:t>
            </a:r>
            <a:r>
              <a:rPr lang="ru-RU" sz="4000" b="1" i="1" dirty="0" err="1" smtClean="0">
                <a:solidFill>
                  <a:srgbClr val="00B050"/>
                </a:solidFill>
              </a:rPr>
              <a:t>киттер</a:t>
            </a:r>
            <a:r>
              <a:rPr lang="ru-RU" sz="4000" b="1" i="1" dirty="0" smtClean="0">
                <a:solidFill>
                  <a:srgbClr val="00B050"/>
                </a:solidFill>
              </a:rPr>
              <a:t>  </a:t>
            </a:r>
            <a:r>
              <a:rPr lang="ru-RU" sz="4000" b="1" i="1" dirty="0" err="1" smtClean="0">
                <a:solidFill>
                  <a:srgbClr val="00B050"/>
                </a:solidFill>
              </a:rPr>
              <a:t>тукумуна</a:t>
            </a:r>
            <a:r>
              <a:rPr lang="ru-RU" sz="4000" b="1" i="1" dirty="0" smtClean="0">
                <a:solidFill>
                  <a:srgbClr val="00B050"/>
                </a:solidFill>
              </a:rPr>
              <a:t>  </a:t>
            </a:r>
            <a:r>
              <a:rPr lang="ru-RU" sz="4000" b="1" i="1" dirty="0" err="1" smtClean="0">
                <a:solidFill>
                  <a:srgbClr val="00B050"/>
                </a:solidFill>
              </a:rPr>
              <a:t>кирет</a:t>
            </a:r>
            <a:r>
              <a:rPr lang="ru-RU" sz="4000" b="1" i="1" dirty="0" smtClean="0">
                <a:solidFill>
                  <a:srgbClr val="00B050"/>
                </a:solidFill>
              </a:rPr>
              <a:t>.</a:t>
            </a:r>
            <a:endParaRPr lang="ru-RU" sz="4000" b="1" i="1" dirty="0">
              <a:solidFill>
                <a:srgbClr val="00B050"/>
              </a:solidFill>
            </a:endParaRPr>
          </a:p>
          <a:p>
            <a:pPr marL="342900" indent="-342900">
              <a:buFont typeface="+mj-lt"/>
              <a:buAutoNum type="arabicPeriod"/>
            </a:pPr>
            <a:r>
              <a:rPr lang="ru-RU" sz="4000" b="1" i="1" dirty="0" err="1" smtClean="0">
                <a:solidFill>
                  <a:srgbClr val="00B050"/>
                </a:solidFill>
              </a:rPr>
              <a:t>Дельфиндер</a:t>
            </a:r>
            <a:r>
              <a:rPr lang="ru-RU" sz="4000" b="1" i="1" dirty="0" smtClean="0">
                <a:solidFill>
                  <a:srgbClr val="00B050"/>
                </a:solidFill>
              </a:rPr>
              <a:t>  </a:t>
            </a:r>
            <a:r>
              <a:rPr lang="ru-RU" sz="4000" b="1" i="1" dirty="0" err="1" smtClean="0">
                <a:solidFill>
                  <a:srgbClr val="00B050"/>
                </a:solidFill>
              </a:rPr>
              <a:t>абдан</a:t>
            </a:r>
            <a:r>
              <a:rPr lang="ru-RU" sz="4000" b="1" i="1" dirty="0" smtClean="0">
                <a:solidFill>
                  <a:srgbClr val="00B050"/>
                </a:solidFill>
              </a:rPr>
              <a:t>  </a:t>
            </a:r>
            <a:r>
              <a:rPr lang="ru-RU" sz="4000" b="1" i="1" dirty="0" err="1" smtClean="0">
                <a:solidFill>
                  <a:srgbClr val="00B050"/>
                </a:solidFill>
              </a:rPr>
              <a:t>акылдуу</a:t>
            </a:r>
            <a:r>
              <a:rPr lang="ru-RU" sz="4000" b="1" i="1" dirty="0" smtClean="0">
                <a:solidFill>
                  <a:srgbClr val="00B050"/>
                </a:solidFill>
              </a:rPr>
              <a:t> </a:t>
            </a:r>
            <a:r>
              <a:rPr lang="ru-RU" sz="3600" dirty="0" smtClean="0">
                <a:solidFill>
                  <a:srgbClr val="00B050"/>
                </a:solidFill>
              </a:rPr>
              <a:t>.</a:t>
            </a:r>
            <a:endParaRPr lang="ru-RU" sz="3600" dirty="0">
              <a:solidFill>
                <a:srgbClr val="00B050"/>
              </a:solidFill>
            </a:endParaRPr>
          </a:p>
        </p:txBody>
      </p:sp>
      <p:pic>
        <p:nvPicPr>
          <p:cNvPr id="4" name="Рисунок 3"/>
          <p:cNvPicPr>
            <a:picLocks noChangeAspect="1"/>
          </p:cNvPicPr>
          <p:nvPr/>
        </p:nvPicPr>
        <p:blipFill>
          <a:blip r:embed="rId2"/>
          <a:stretch>
            <a:fillRect/>
          </a:stretch>
        </p:blipFill>
        <p:spPr>
          <a:xfrm>
            <a:off x="9994718" y="4532811"/>
            <a:ext cx="1983921" cy="2208167"/>
          </a:xfrm>
          <a:prstGeom prst="rect">
            <a:avLst/>
          </a:prstGeom>
        </p:spPr>
      </p:pic>
    </p:spTree>
    <p:extLst>
      <p:ext uri="{BB962C8B-B14F-4D97-AF65-F5344CB8AC3E}">
        <p14:creationId xmlns:p14="http://schemas.microsoft.com/office/powerpoint/2010/main" val="2171631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3689" b="13021"/>
          <a:stretch/>
        </p:blipFill>
        <p:spPr>
          <a:xfrm>
            <a:off x="0" y="1"/>
            <a:ext cx="12192000" cy="4497340"/>
          </a:xfrm>
        </p:spPr>
      </p:pic>
      <p:sp>
        <p:nvSpPr>
          <p:cNvPr id="3" name="Подзаголовок 2"/>
          <p:cNvSpPr>
            <a:spLocks noGrp="1"/>
          </p:cNvSpPr>
          <p:nvPr>
            <p:ph type="subTitle" idx="1"/>
          </p:nvPr>
        </p:nvSpPr>
        <p:spPr>
          <a:xfrm>
            <a:off x="138043" y="4399633"/>
            <a:ext cx="11163868" cy="1304574"/>
          </a:xfrm>
        </p:spPr>
        <p:txBody>
          <a:bodyPr/>
          <a:lstStyle/>
          <a:p>
            <a:endParaRPr lang="ru-RU" dirty="0"/>
          </a:p>
        </p:txBody>
      </p:sp>
      <p:sp>
        <p:nvSpPr>
          <p:cNvPr id="4" name="Заголовок 3"/>
          <p:cNvSpPr>
            <a:spLocks noGrp="1"/>
          </p:cNvSpPr>
          <p:nvPr>
            <p:ph type="ctrTitle"/>
          </p:nvPr>
        </p:nvSpPr>
        <p:spPr>
          <a:xfrm>
            <a:off x="694871" y="4614678"/>
            <a:ext cx="10607040" cy="1089529"/>
          </a:xfrm>
        </p:spPr>
        <p:txBody>
          <a:bodyPr/>
          <a:lstStyle/>
          <a:p>
            <a:r>
              <a:rPr lang="ky-KG" sz="7200" dirty="0" smtClean="0"/>
              <a:t>Дельфиндер</a:t>
            </a:r>
            <a:endParaRPr lang="ru-RU" sz="7200" dirty="0"/>
          </a:p>
        </p:txBody>
      </p:sp>
    </p:spTree>
    <p:extLst>
      <p:ext uri="{BB962C8B-B14F-4D97-AF65-F5344CB8AC3E}">
        <p14:creationId xmlns:p14="http://schemas.microsoft.com/office/powerpoint/2010/main" val="15367016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49193 -0.00925 L -2.91667E-6 1.48148E-6 " pathEditMode="relative" rAng="0" ptsTypes="AA">
                                      <p:cBhvr>
                                        <p:cTn id="6" dur="2000" fill="hold"/>
                                        <p:tgtEl>
                                          <p:spTgt spid="4"/>
                                        </p:tgtEl>
                                        <p:attrNameLst>
                                          <p:attrName>ppt_x</p:attrName>
                                          <p:attrName>ppt_y</p:attrName>
                                        </p:attrNameLst>
                                      </p:cBhvr>
                                      <p:rCtr x="24154"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оловок 50">
            <a:extLst>
              <a:ext uri="{FF2B5EF4-FFF2-40B4-BE49-F238E27FC236}">
                <a16:creationId xmlns:a16="http://schemas.microsoft.com/office/drawing/2014/main" id="{D8694222-4D81-4A9A-93A2-23C89102F234}"/>
              </a:ext>
            </a:extLst>
          </p:cNvPr>
          <p:cNvSpPr>
            <a:spLocks noGrp="1"/>
          </p:cNvSpPr>
          <p:nvPr>
            <p:ph type="ctrTitle"/>
          </p:nvPr>
        </p:nvSpPr>
        <p:spPr>
          <a:xfrm>
            <a:off x="612983" y="4544369"/>
            <a:ext cx="11424341" cy="1945917"/>
          </a:xfrm>
        </p:spPr>
        <p:txBody>
          <a:bodyPr rtlCol="0"/>
          <a:lstStyle/>
          <a:p>
            <a:r>
              <a:rPr lang="ru-RU" sz="6600" dirty="0" err="1" smtClean="0">
                <a:solidFill>
                  <a:srgbClr val="0070C0"/>
                </a:solidFill>
                <a:latin typeface="Courier New" panose="02070309020205020404" pitchFamily="49" charset="0"/>
                <a:cs typeface="Courier New" panose="02070309020205020404" pitchFamily="49" charset="0"/>
              </a:rPr>
              <a:t>Дельфиндер-</a:t>
            </a:r>
            <a:r>
              <a:rPr lang="ru-RU" sz="6600" dirty="0" err="1" smtClean="0">
                <a:latin typeface="Courier New" panose="02070309020205020404" pitchFamily="49" charset="0"/>
                <a:cs typeface="Courier New" panose="02070309020205020404" pitchFamily="49" charset="0"/>
              </a:rPr>
              <a:t>деңиз</a:t>
            </a:r>
            <a:r>
              <a:rPr lang="ru-RU" sz="6600" dirty="0" smtClean="0">
                <a:latin typeface="Courier New" panose="02070309020205020404" pitchFamily="49" charset="0"/>
                <a:cs typeface="Courier New" panose="02070309020205020404" pitchFamily="49" charset="0"/>
              </a:rPr>
              <a:t> </a:t>
            </a:r>
            <a:r>
              <a:rPr lang="ru-RU" sz="6600" dirty="0" err="1">
                <a:latin typeface="Courier New" panose="02070309020205020404" pitchFamily="49" charset="0"/>
                <a:cs typeface="Courier New" panose="02070309020205020404" pitchFamily="49" charset="0"/>
              </a:rPr>
              <a:t>сүт</a:t>
            </a:r>
            <a:r>
              <a:rPr lang="ru-RU" sz="6600" dirty="0">
                <a:latin typeface="Courier New" panose="02070309020205020404" pitchFamily="49" charset="0"/>
                <a:cs typeface="Courier New" panose="02070309020205020404" pitchFamily="49" charset="0"/>
              </a:rPr>
              <a:t> </a:t>
            </a:r>
            <a:r>
              <a:rPr lang="ru-RU" sz="6600" dirty="0" err="1" smtClean="0">
                <a:latin typeface="Courier New" panose="02070309020205020404" pitchFamily="49" charset="0"/>
                <a:cs typeface="Courier New" panose="02070309020205020404" pitchFamily="49" charset="0"/>
              </a:rPr>
              <a:t>эмүүчүлөр</a:t>
            </a:r>
            <a:r>
              <a:rPr lang="ru-RU" sz="6600" dirty="0" smtClean="0">
                <a:latin typeface="Courier New" panose="02070309020205020404" pitchFamily="49" charset="0"/>
                <a:cs typeface="Courier New" panose="02070309020205020404" pitchFamily="49" charset="0"/>
              </a:rPr>
              <a:t>.</a:t>
            </a:r>
            <a:endParaRPr lang="ru-RU" sz="6600" dirty="0">
              <a:latin typeface="Courier New" panose="02070309020205020404" pitchFamily="49" charset="0"/>
              <a:cs typeface="Courier New" panose="02070309020205020404" pitchFamily="49" charset="0"/>
            </a:endParaRPr>
          </a:p>
        </p:txBody>
      </p:sp>
      <p:pic>
        <p:nvPicPr>
          <p:cNvPr id="6" name="Рисунок 5"/>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448" t="14588" r="-448" b="9598"/>
          <a:stretch/>
        </p:blipFill>
        <p:spPr>
          <a:xfrm>
            <a:off x="0" y="-1"/>
            <a:ext cx="12191999" cy="4435523"/>
          </a:xfrm>
        </p:spPr>
      </p:pic>
    </p:spTree>
    <p:extLst>
      <p:ext uri="{BB962C8B-B14F-4D97-AF65-F5344CB8AC3E}">
        <p14:creationId xmlns:p14="http://schemas.microsoft.com/office/powerpoint/2010/main" val="4603240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31D4E439-7AFE-41C2-9561-67F5879CAB86}"/>
              </a:ext>
            </a:extLst>
          </p:cNvPr>
          <p:cNvSpPr>
            <a:spLocks noGrp="1"/>
          </p:cNvSpPr>
          <p:nvPr>
            <p:ph type="title"/>
          </p:nvPr>
        </p:nvSpPr>
        <p:spPr>
          <a:xfrm>
            <a:off x="540641" y="242086"/>
            <a:ext cx="11527365" cy="4451726"/>
          </a:xfrm>
        </p:spPr>
        <p:txBody>
          <a:bodyPr rtlCol="0"/>
          <a:lstStyle/>
          <a:p>
            <a:r>
              <a:rPr lang="ru-RU" sz="6600" dirty="0" err="1"/>
              <a:t>Окумуштуулар</a:t>
            </a:r>
            <a:r>
              <a:rPr lang="ru-RU" sz="6600" dirty="0"/>
              <a:t> </a:t>
            </a:r>
            <a:r>
              <a:rPr lang="ru-RU" sz="6600" dirty="0" err="1"/>
              <a:t>дельфиндердин</a:t>
            </a:r>
            <a:r>
              <a:rPr lang="ru-RU" sz="6600" dirty="0"/>
              <a:t> </a:t>
            </a:r>
            <a:r>
              <a:rPr lang="ru-RU" sz="6600" dirty="0" err="1">
                <a:solidFill>
                  <a:srgbClr val="0000A4"/>
                </a:solidFill>
              </a:rPr>
              <a:t>бири-бирин</a:t>
            </a:r>
            <a:r>
              <a:rPr lang="ru-RU" sz="6600" dirty="0">
                <a:solidFill>
                  <a:srgbClr val="0000A4"/>
                </a:solidFill>
              </a:rPr>
              <a:t> </a:t>
            </a:r>
            <a:r>
              <a:rPr lang="ru-RU" sz="6600" dirty="0" err="1">
                <a:solidFill>
                  <a:srgbClr val="0000A4"/>
                </a:solidFill>
              </a:rPr>
              <a:t>аты</a:t>
            </a:r>
            <a:r>
              <a:rPr lang="ru-RU" sz="6600" dirty="0">
                <a:solidFill>
                  <a:srgbClr val="0000A4"/>
                </a:solidFill>
              </a:rPr>
              <a:t> </a:t>
            </a:r>
            <a:r>
              <a:rPr lang="ru-RU" sz="6600" dirty="0" err="1">
                <a:solidFill>
                  <a:srgbClr val="0000A4"/>
                </a:solidFill>
              </a:rPr>
              <a:t>менен</a:t>
            </a:r>
            <a:r>
              <a:rPr lang="ru-RU" sz="6600" dirty="0">
                <a:solidFill>
                  <a:srgbClr val="0000A4"/>
                </a:solidFill>
              </a:rPr>
              <a:t> </a:t>
            </a:r>
            <a:r>
              <a:rPr lang="ru-RU" sz="6600" dirty="0" err="1">
                <a:solidFill>
                  <a:srgbClr val="0000A4"/>
                </a:solidFill>
              </a:rPr>
              <a:t>чакырарын</a:t>
            </a:r>
            <a:r>
              <a:rPr lang="ru-RU" sz="6600" dirty="0"/>
              <a:t> </a:t>
            </a:r>
            <a:r>
              <a:rPr lang="ru-RU" sz="6600" dirty="0" err="1"/>
              <a:t>аныкташкан</a:t>
            </a:r>
            <a:r>
              <a:rPr lang="ru-RU" sz="6600" dirty="0"/>
              <a:t>.</a:t>
            </a:r>
          </a:p>
        </p:txBody>
      </p:sp>
      <p:pic>
        <p:nvPicPr>
          <p:cNvPr id="11" name="Рисунок 10" descr="Контрастное изображение слайда-разделителя">
            <a:extLst>
              <a:ext uri="{FF2B5EF4-FFF2-40B4-BE49-F238E27FC236}">
                <a16:creationId xmlns:a16="http://schemas.microsoft.com/office/drawing/2014/main" id="{E8D5AD70-28A1-4A01-AE97-1F4CBFF4990F}"/>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123992" y="3957852"/>
            <a:ext cx="11944014" cy="2776800"/>
          </a:xfrm>
        </p:spPr>
      </p:pic>
      <p:sp>
        <p:nvSpPr>
          <p:cNvPr id="16" name="Прямоугольник 15" descr="Фоновый блок с номером слайда">
            <a:extLst>
              <a:ext uri="{FF2B5EF4-FFF2-40B4-BE49-F238E27FC236}">
                <a16:creationId xmlns:a16="http://schemas.microsoft.com/office/drawing/2014/main" id="{4EB8303B-9502-480C-9C51-6EF9094D5E4F}"/>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chemeClr val="tx1"/>
              </a:solidFill>
            </a:endParaRPr>
          </a:p>
        </p:txBody>
      </p:sp>
      <p:sp>
        <p:nvSpPr>
          <p:cNvPr id="17" name="Номер слайда 5">
            <a:extLst>
              <a:ext uri="{FF2B5EF4-FFF2-40B4-BE49-F238E27FC236}">
                <a16:creationId xmlns:a16="http://schemas.microsoft.com/office/drawing/2014/main" id="{3A910B8A-C82A-4E81-9270-CD27D277859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smtClean="0">
                <a:solidFill>
                  <a:schemeClr val="bg1"/>
                </a:solidFill>
              </a:rPr>
              <a:pPr rtl="0"/>
              <a:t>7</a:t>
            </a:fld>
            <a:endParaRPr lang="ru-RU" b="1">
              <a:solidFill>
                <a:schemeClr val="bg1"/>
              </a:solidFill>
            </a:endParaRPr>
          </a:p>
        </p:txBody>
      </p:sp>
    </p:spTree>
    <p:extLst>
      <p:ext uri="{BB962C8B-B14F-4D97-AF65-F5344CB8AC3E}">
        <p14:creationId xmlns:p14="http://schemas.microsoft.com/office/powerpoint/2010/main" val="3159085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Большое изображение полного слайда">
            <a:extLst>
              <a:ext uri="{FF2B5EF4-FFF2-40B4-BE49-F238E27FC236}">
                <a16:creationId xmlns:a16="http://schemas.microsoft.com/office/drawing/2014/main" id="{04651C38-FC54-400F-A9F3-B49EC4829A8A}"/>
              </a:ext>
            </a:extLst>
          </p:cNvPr>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0" y="0"/>
            <a:ext cx="12191999" cy="6858000"/>
          </a:xfrm>
        </p:spPr>
      </p:pic>
      <p:sp>
        <p:nvSpPr>
          <p:cNvPr id="11" name="Прямоугольник 10" descr="Контрастный блок заголовка">
            <a:extLst>
              <a:ext uri="{FF2B5EF4-FFF2-40B4-BE49-F238E27FC236}">
                <a16:creationId xmlns:a16="http://schemas.microsoft.com/office/drawing/2014/main" id="{DF754616-DC65-1841-9419-6C0DCBEB6DFB}"/>
              </a:ext>
            </a:extLst>
          </p:cNvPr>
          <p:cNvSpPr/>
          <p:nvPr/>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3" name="Заголовок 2">
            <a:extLst>
              <a:ext uri="{FF2B5EF4-FFF2-40B4-BE49-F238E27FC236}">
                <a16:creationId xmlns:a16="http://schemas.microsoft.com/office/drawing/2014/main" id="{31D4E439-7AFE-41C2-9561-67F5879CAB86}"/>
              </a:ext>
            </a:extLst>
          </p:cNvPr>
          <p:cNvSpPr>
            <a:spLocks noGrp="1"/>
          </p:cNvSpPr>
          <p:nvPr>
            <p:ph type="title"/>
          </p:nvPr>
        </p:nvSpPr>
        <p:spPr>
          <a:xfrm>
            <a:off x="435429" y="496389"/>
            <a:ext cx="9873180" cy="5601663"/>
          </a:xfrm>
        </p:spPr>
        <p:txBody>
          <a:bodyPr rtlCol="0"/>
          <a:lstStyle/>
          <a:p>
            <a:r>
              <a:rPr lang="ru-RU" dirty="0" err="1">
                <a:latin typeface="Palatino Linotype" panose="02040502050505030304" pitchFamily="18" charset="0"/>
              </a:rPr>
              <a:t>Дельфиндер</a:t>
            </a:r>
            <a:r>
              <a:rPr lang="ru-RU" dirty="0">
                <a:latin typeface="Palatino Linotype" panose="02040502050505030304" pitchFamily="18" charset="0"/>
              </a:rPr>
              <a:t> </a:t>
            </a:r>
            <a:r>
              <a:rPr lang="ru-RU" dirty="0" err="1">
                <a:latin typeface="Palatino Linotype" panose="02040502050505030304" pitchFamily="18" charset="0"/>
              </a:rPr>
              <a:t>балдарын</a:t>
            </a:r>
            <a:r>
              <a:rPr lang="ru-RU" dirty="0">
                <a:latin typeface="Palatino Linotype" panose="02040502050505030304" pitchFamily="18" charset="0"/>
              </a:rPr>
              <a:t> </a:t>
            </a:r>
            <a:r>
              <a:rPr lang="ru-RU" dirty="0" err="1">
                <a:solidFill>
                  <a:srgbClr val="FFFF00"/>
                </a:solidFill>
                <a:latin typeface="Palatino Linotype" panose="02040502050505030304" pitchFamily="18" charset="0"/>
              </a:rPr>
              <a:t>сүт</a:t>
            </a:r>
            <a:r>
              <a:rPr lang="ru-RU" dirty="0">
                <a:latin typeface="Palatino Linotype" panose="02040502050505030304" pitchFamily="18" charset="0"/>
              </a:rPr>
              <a:t> </a:t>
            </a:r>
            <a:r>
              <a:rPr lang="ru-RU" dirty="0" err="1">
                <a:latin typeface="Palatino Linotype" panose="02040502050505030304" pitchFamily="18" charset="0"/>
              </a:rPr>
              <a:t>менен</a:t>
            </a:r>
            <a:r>
              <a:rPr lang="ru-RU" dirty="0">
                <a:latin typeface="Palatino Linotype" panose="02040502050505030304" pitchFamily="18" charset="0"/>
              </a:rPr>
              <a:t> </a:t>
            </a:r>
            <a:r>
              <a:rPr lang="ru-RU" dirty="0" err="1">
                <a:latin typeface="Palatino Linotype" panose="02040502050505030304" pitchFamily="18" charset="0"/>
              </a:rPr>
              <a:t>азыктандырат</a:t>
            </a:r>
            <a:r>
              <a:rPr lang="ru-RU" sz="7200" dirty="0">
                <a:latin typeface="Palatino Linotype" panose="02040502050505030304" pitchFamily="18" charset="0"/>
              </a:rPr>
              <a:t>.</a:t>
            </a:r>
          </a:p>
        </p:txBody>
      </p:sp>
      <p:sp>
        <p:nvSpPr>
          <p:cNvPr id="9" name="Прямоугольник 8" descr="Фоновый блок с номером слайда">
            <a:extLst>
              <a:ext uri="{FF2B5EF4-FFF2-40B4-BE49-F238E27FC236}">
                <a16:creationId xmlns:a16="http://schemas.microsoft.com/office/drawing/2014/main" id="{AC2B5667-FA20-49C2-A3CD-B275BB41F618}"/>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ru-RU">
              <a:solidFill>
                <a:schemeClr val="tx1"/>
              </a:solidFill>
            </a:endParaRPr>
          </a:p>
        </p:txBody>
      </p:sp>
      <p:sp>
        <p:nvSpPr>
          <p:cNvPr id="10" name="Номер слайда 5">
            <a:extLst>
              <a:ext uri="{FF2B5EF4-FFF2-40B4-BE49-F238E27FC236}">
                <a16:creationId xmlns:a16="http://schemas.microsoft.com/office/drawing/2014/main" id="{C1F153D4-F9C1-4295-8CB0-BFC0E94D4C64}"/>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fld id="{78048C4E-7BD1-46A5-B2F2-6AD408DAAD47}" type="slidenum">
              <a:rPr lang="ru-RU" b="1" smtClean="0">
                <a:solidFill>
                  <a:schemeClr val="bg1"/>
                </a:solidFill>
              </a:rPr>
              <a:pPr rtl="0"/>
              <a:t>8</a:t>
            </a:fld>
            <a:endParaRPr lang="ru-RU" b="1">
              <a:solidFill>
                <a:schemeClr val="bg1"/>
              </a:solidFill>
            </a:endParaRPr>
          </a:p>
        </p:txBody>
      </p:sp>
      <p:sp>
        <p:nvSpPr>
          <p:cNvPr id="2" name="Прямоугольник 1"/>
          <p:cNvSpPr/>
          <p:nvPr/>
        </p:nvSpPr>
        <p:spPr>
          <a:xfrm>
            <a:off x="718457" y="391886"/>
            <a:ext cx="11116492" cy="3170099"/>
          </a:xfrm>
          <a:prstGeom prst="rect">
            <a:avLst/>
          </a:prstGeom>
        </p:spPr>
        <p:txBody>
          <a:bodyPr wrap="square">
            <a:spAutoFit/>
          </a:bodyPr>
          <a:lstStyle/>
          <a:p>
            <a:r>
              <a:rPr lang="ru-RU" sz="3200" b="1" dirty="0" smtClean="0">
                <a:solidFill>
                  <a:srgbClr val="FFC000"/>
                </a:solidFill>
              </a:rPr>
              <a:t>     </a:t>
            </a:r>
            <a:r>
              <a:rPr lang="ru-RU" sz="3200" b="1" dirty="0" err="1" smtClean="0">
                <a:solidFill>
                  <a:srgbClr val="FFFF00"/>
                </a:solidFill>
              </a:rPr>
              <a:t>Дельфиндер</a:t>
            </a:r>
            <a:r>
              <a:rPr lang="ru-RU" sz="3200" b="1" dirty="0" smtClean="0">
                <a:solidFill>
                  <a:srgbClr val="FFFF00"/>
                </a:solidFill>
              </a:rPr>
              <a:t> </a:t>
            </a:r>
            <a:r>
              <a:rPr lang="ru-RU" sz="3200" b="1" dirty="0" err="1" smtClean="0">
                <a:solidFill>
                  <a:srgbClr val="FFFF00"/>
                </a:solidFill>
              </a:rPr>
              <a:t>ушунчалык</a:t>
            </a:r>
            <a:r>
              <a:rPr lang="ru-RU" sz="3200" b="1" dirty="0" smtClean="0">
                <a:solidFill>
                  <a:srgbClr val="FFFF00"/>
                </a:solidFill>
              </a:rPr>
              <a:t>  </a:t>
            </a:r>
            <a:r>
              <a:rPr lang="ru-RU" sz="3200" b="1" dirty="0" err="1" smtClean="0">
                <a:solidFill>
                  <a:srgbClr val="FFFF00"/>
                </a:solidFill>
              </a:rPr>
              <a:t>кызык</a:t>
            </a:r>
            <a:r>
              <a:rPr lang="ru-RU" sz="3200" b="1" dirty="0" smtClean="0">
                <a:solidFill>
                  <a:srgbClr val="FFFF00"/>
                </a:solidFill>
              </a:rPr>
              <a:t> </a:t>
            </a:r>
            <a:r>
              <a:rPr lang="ru-RU" sz="3200" b="1" dirty="0" err="1" smtClean="0">
                <a:solidFill>
                  <a:srgbClr val="FFFF00"/>
                </a:solidFill>
              </a:rPr>
              <a:t>жаныбар</a:t>
            </a:r>
            <a:r>
              <a:rPr lang="ru-RU" sz="3200" b="1" dirty="0" smtClean="0">
                <a:solidFill>
                  <a:srgbClr val="FFFF00"/>
                </a:solidFill>
              </a:rPr>
              <a:t>,  </a:t>
            </a:r>
            <a:r>
              <a:rPr lang="ru-RU" sz="3200" b="1" dirty="0" err="1" smtClean="0">
                <a:solidFill>
                  <a:srgbClr val="FFFF00"/>
                </a:solidFill>
              </a:rPr>
              <a:t>ысык</a:t>
            </a:r>
            <a:r>
              <a:rPr lang="ru-RU" sz="3200" b="1" dirty="0" smtClean="0">
                <a:solidFill>
                  <a:srgbClr val="FFFF00"/>
                </a:solidFill>
              </a:rPr>
              <a:t> </a:t>
            </a:r>
            <a:r>
              <a:rPr lang="ru-RU" sz="3200" b="1" dirty="0" err="1" smtClean="0">
                <a:solidFill>
                  <a:srgbClr val="FFFF00"/>
                </a:solidFill>
              </a:rPr>
              <a:t>кандуу</a:t>
            </a:r>
            <a:r>
              <a:rPr lang="ru-RU" sz="3200" b="1" dirty="0" smtClean="0">
                <a:solidFill>
                  <a:srgbClr val="FFFF00"/>
                </a:solidFill>
              </a:rPr>
              <a:t>,  </a:t>
            </a:r>
            <a:r>
              <a:rPr lang="ru-RU" sz="3200" b="1" dirty="0" err="1" smtClean="0">
                <a:solidFill>
                  <a:srgbClr val="FFFF00"/>
                </a:solidFill>
              </a:rPr>
              <a:t>канынын</a:t>
            </a:r>
            <a:r>
              <a:rPr lang="ru-RU" sz="3200" b="1" dirty="0" smtClean="0">
                <a:solidFill>
                  <a:srgbClr val="FFFF00"/>
                </a:solidFill>
              </a:rPr>
              <a:t> </a:t>
            </a:r>
            <a:r>
              <a:rPr lang="ru-RU" sz="3200" b="1" dirty="0" err="1" smtClean="0">
                <a:solidFill>
                  <a:srgbClr val="FFFF00"/>
                </a:solidFill>
              </a:rPr>
              <a:t>өңү</a:t>
            </a:r>
            <a:r>
              <a:rPr lang="ru-RU" sz="3200" b="1" dirty="0" smtClean="0">
                <a:solidFill>
                  <a:srgbClr val="FFFF00"/>
                </a:solidFill>
              </a:rPr>
              <a:t> </a:t>
            </a:r>
            <a:r>
              <a:rPr lang="ru-RU" sz="3200" b="1" dirty="0" err="1" smtClean="0">
                <a:solidFill>
                  <a:srgbClr val="FFFF00"/>
                </a:solidFill>
              </a:rPr>
              <a:t>кызыл</a:t>
            </a:r>
            <a:r>
              <a:rPr lang="ru-RU" sz="3200" b="1" dirty="0" smtClean="0">
                <a:solidFill>
                  <a:srgbClr val="FFFF00"/>
                </a:solidFill>
              </a:rPr>
              <a:t> </a:t>
            </a:r>
            <a:r>
              <a:rPr lang="ru-RU" sz="3200" b="1" dirty="0" err="1" smtClean="0">
                <a:solidFill>
                  <a:srgbClr val="FFFF00"/>
                </a:solidFill>
              </a:rPr>
              <a:t>ачык</a:t>
            </a:r>
            <a:r>
              <a:rPr lang="ru-RU" sz="3200" b="1" dirty="0" smtClean="0">
                <a:solidFill>
                  <a:srgbClr val="FFFF00"/>
                </a:solidFill>
              </a:rPr>
              <a:t>  </a:t>
            </a:r>
            <a:r>
              <a:rPr lang="ru-RU" sz="3200" b="1" dirty="0" err="1" smtClean="0">
                <a:solidFill>
                  <a:srgbClr val="FFFF00"/>
                </a:solidFill>
              </a:rPr>
              <a:t>жана</a:t>
            </a:r>
            <a:r>
              <a:rPr lang="ru-RU" sz="3200" b="1" dirty="0" smtClean="0">
                <a:solidFill>
                  <a:srgbClr val="FFFF00"/>
                </a:solidFill>
              </a:rPr>
              <a:t> </a:t>
            </a:r>
            <a:r>
              <a:rPr lang="ru-RU" sz="3200" b="1" dirty="0" err="1" smtClean="0">
                <a:solidFill>
                  <a:srgbClr val="FFFF00"/>
                </a:solidFill>
              </a:rPr>
              <a:t>адамдыкындай</a:t>
            </a:r>
            <a:r>
              <a:rPr lang="ru-RU" sz="3200" b="1" dirty="0" smtClean="0">
                <a:solidFill>
                  <a:srgbClr val="FFFF00"/>
                </a:solidFill>
              </a:rPr>
              <a:t> эле 36,5 градус </a:t>
            </a:r>
            <a:r>
              <a:rPr lang="ru-RU" sz="3200" b="1" dirty="0" err="1" smtClean="0">
                <a:solidFill>
                  <a:srgbClr val="FFFF00"/>
                </a:solidFill>
              </a:rPr>
              <a:t>температурада</a:t>
            </a:r>
            <a:r>
              <a:rPr lang="ru-RU" sz="3200" b="1" dirty="0" smtClean="0">
                <a:solidFill>
                  <a:srgbClr val="FFFF00"/>
                </a:solidFill>
              </a:rPr>
              <a:t>  болот. </a:t>
            </a:r>
            <a:r>
              <a:rPr lang="ru-RU" sz="3200" b="1" dirty="0" err="1" smtClean="0">
                <a:solidFill>
                  <a:srgbClr val="FFFF00"/>
                </a:solidFill>
              </a:rPr>
              <a:t>Алар</a:t>
            </a:r>
            <a:r>
              <a:rPr lang="ru-RU" sz="3200" b="1" dirty="0" smtClean="0">
                <a:solidFill>
                  <a:srgbClr val="FFFF00"/>
                </a:solidFill>
              </a:rPr>
              <a:t> </a:t>
            </a:r>
            <a:r>
              <a:rPr lang="ru-RU" sz="3200" b="1" dirty="0" err="1" smtClean="0">
                <a:solidFill>
                  <a:srgbClr val="FFFF00"/>
                </a:solidFill>
              </a:rPr>
              <a:t>бир</a:t>
            </a:r>
            <a:r>
              <a:rPr lang="ru-RU" sz="3200" b="1" dirty="0" smtClean="0">
                <a:solidFill>
                  <a:srgbClr val="FFFF00"/>
                </a:solidFill>
              </a:rPr>
              <a:t> эле бала </a:t>
            </a:r>
            <a:r>
              <a:rPr lang="ru-RU" sz="3200" b="1" dirty="0" err="1" smtClean="0">
                <a:solidFill>
                  <a:srgbClr val="FFFF00"/>
                </a:solidFill>
              </a:rPr>
              <a:t>туушат</a:t>
            </a:r>
            <a:r>
              <a:rPr lang="ru-RU" sz="3200" b="1" dirty="0" smtClean="0">
                <a:solidFill>
                  <a:srgbClr val="FFFF00"/>
                </a:solidFill>
              </a:rPr>
              <a:t>. </a:t>
            </a:r>
            <a:r>
              <a:rPr lang="ru-RU" sz="3200" b="1" dirty="0" err="1" smtClean="0">
                <a:solidFill>
                  <a:srgbClr val="FFFF00"/>
                </a:solidFill>
              </a:rPr>
              <a:t>Баласынын</a:t>
            </a:r>
            <a:r>
              <a:rPr lang="ru-RU" sz="3200" b="1" dirty="0" smtClean="0">
                <a:solidFill>
                  <a:srgbClr val="FFFF00"/>
                </a:solidFill>
              </a:rPr>
              <a:t>  </a:t>
            </a:r>
            <a:r>
              <a:rPr lang="ru-RU" sz="3200" b="1" dirty="0" err="1" smtClean="0">
                <a:solidFill>
                  <a:srgbClr val="FFFF00"/>
                </a:solidFill>
              </a:rPr>
              <a:t>узундугу</a:t>
            </a:r>
            <a:r>
              <a:rPr lang="ru-RU" sz="3200" b="1" dirty="0" smtClean="0">
                <a:solidFill>
                  <a:srgbClr val="FFFF00"/>
                </a:solidFill>
              </a:rPr>
              <a:t> 1м,  </a:t>
            </a:r>
            <a:r>
              <a:rPr lang="ru-RU" sz="3600" b="1" dirty="0" err="1" smtClean="0">
                <a:solidFill>
                  <a:srgbClr val="FFFF00"/>
                </a:solidFill>
              </a:rPr>
              <a:t>чоңойгондо</a:t>
            </a:r>
            <a:r>
              <a:rPr lang="ru-RU" sz="3600" b="1" dirty="0" smtClean="0">
                <a:solidFill>
                  <a:srgbClr val="FFFF00"/>
                </a:solidFill>
              </a:rPr>
              <a:t> 4 </a:t>
            </a:r>
            <a:r>
              <a:rPr lang="ru-RU" sz="3600" b="1" dirty="0" err="1" smtClean="0">
                <a:solidFill>
                  <a:srgbClr val="FFFF00"/>
                </a:solidFill>
              </a:rPr>
              <a:t>м.ге</a:t>
            </a:r>
            <a:r>
              <a:rPr lang="ru-RU" sz="3600" b="1" dirty="0" smtClean="0">
                <a:solidFill>
                  <a:srgbClr val="FFFF00"/>
                </a:solidFill>
              </a:rPr>
              <a:t> </a:t>
            </a:r>
            <a:r>
              <a:rPr lang="ru-RU" sz="3600" b="1" dirty="0" err="1" smtClean="0">
                <a:solidFill>
                  <a:srgbClr val="FFFF00"/>
                </a:solidFill>
              </a:rPr>
              <a:t>жетет</a:t>
            </a:r>
            <a:r>
              <a:rPr lang="ru-RU" sz="3600" b="1" dirty="0" smtClean="0">
                <a:solidFill>
                  <a:srgbClr val="FFFF00"/>
                </a:solidFill>
              </a:rPr>
              <a:t>.  </a:t>
            </a:r>
            <a:r>
              <a:rPr lang="ru-RU" sz="3600" b="1" dirty="0" err="1" smtClean="0">
                <a:solidFill>
                  <a:srgbClr val="FFFF00"/>
                </a:solidFill>
              </a:rPr>
              <a:t>Алар</a:t>
            </a:r>
            <a:r>
              <a:rPr lang="ru-RU" sz="3600" b="1" dirty="0" smtClean="0">
                <a:solidFill>
                  <a:srgbClr val="FFFF00"/>
                </a:solidFill>
              </a:rPr>
              <a:t> 12 </a:t>
            </a:r>
            <a:r>
              <a:rPr lang="ru-RU" sz="3600" b="1" dirty="0" err="1" smtClean="0">
                <a:solidFill>
                  <a:srgbClr val="FFFF00"/>
                </a:solidFill>
              </a:rPr>
              <a:t>жылдан</a:t>
            </a:r>
            <a:r>
              <a:rPr lang="ru-RU" sz="3600" b="1" dirty="0" smtClean="0">
                <a:solidFill>
                  <a:srgbClr val="FFFF00"/>
                </a:solidFill>
              </a:rPr>
              <a:t>  40 </a:t>
            </a:r>
            <a:r>
              <a:rPr lang="ru-RU" sz="3600" b="1" dirty="0" err="1" smtClean="0">
                <a:solidFill>
                  <a:srgbClr val="FFFF00"/>
                </a:solidFill>
              </a:rPr>
              <a:t>жылга</a:t>
            </a:r>
            <a:r>
              <a:rPr lang="ru-RU" sz="3600" b="1" dirty="0" smtClean="0">
                <a:solidFill>
                  <a:srgbClr val="FFFF00"/>
                </a:solidFill>
              </a:rPr>
              <a:t> </a:t>
            </a:r>
            <a:r>
              <a:rPr lang="ru-RU" sz="3600" b="1" dirty="0" err="1" smtClean="0">
                <a:solidFill>
                  <a:srgbClr val="FFFF00"/>
                </a:solidFill>
              </a:rPr>
              <a:t>чейин</a:t>
            </a:r>
            <a:r>
              <a:rPr lang="ru-RU" sz="3600" b="1" dirty="0" smtClean="0">
                <a:solidFill>
                  <a:srgbClr val="FFFF00"/>
                </a:solidFill>
              </a:rPr>
              <a:t> </a:t>
            </a:r>
            <a:r>
              <a:rPr lang="ru-RU" sz="3600" b="1" dirty="0" err="1" smtClean="0">
                <a:solidFill>
                  <a:srgbClr val="FFFF00"/>
                </a:solidFill>
              </a:rPr>
              <a:t>жашашат</a:t>
            </a:r>
            <a:r>
              <a:rPr lang="ru-RU" sz="3600" dirty="0" smtClean="0">
                <a:solidFill>
                  <a:srgbClr val="FFFF00"/>
                </a:solidFill>
              </a:rPr>
              <a:t>.</a:t>
            </a:r>
            <a:endParaRPr lang="ru-RU" sz="3600" dirty="0">
              <a:solidFill>
                <a:srgbClr val="FFFF00"/>
              </a:solidFill>
            </a:endParaRPr>
          </a:p>
        </p:txBody>
      </p:sp>
    </p:spTree>
    <p:extLst>
      <p:ext uri="{BB962C8B-B14F-4D97-AF65-F5344CB8AC3E}">
        <p14:creationId xmlns:p14="http://schemas.microsoft.com/office/powerpoint/2010/main" val="21906118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84" t="35129" r="-784" b="14803"/>
          <a:stretch/>
        </p:blipFill>
        <p:spPr>
          <a:xfrm>
            <a:off x="-1" y="0"/>
            <a:ext cx="12310281" cy="6858000"/>
          </a:xfrm>
        </p:spPr>
      </p:pic>
      <p:sp>
        <p:nvSpPr>
          <p:cNvPr id="3" name="Текст 2"/>
          <p:cNvSpPr>
            <a:spLocks noGrp="1"/>
          </p:cNvSpPr>
          <p:nvPr>
            <p:ph type="body" sz="quarter" idx="14"/>
          </p:nvPr>
        </p:nvSpPr>
        <p:spPr>
          <a:xfrm>
            <a:off x="4284617" y="15290"/>
            <a:ext cx="7641772" cy="2031325"/>
          </a:xfrm>
          <a:ln>
            <a:solidFill>
              <a:srgbClr val="1ABEEB"/>
            </a:solidFill>
          </a:ln>
        </p:spPr>
        <p:txBody>
          <a:bodyPr/>
          <a:lstStyle/>
          <a:p>
            <a:r>
              <a:rPr lang="ru-RU" sz="3200" b="1" dirty="0" err="1">
                <a:latin typeface="Arial Black" panose="020B0A04020102020204" pitchFamily="34" charset="0"/>
              </a:rPr>
              <a:t>Дельфиндердин</a:t>
            </a:r>
            <a:r>
              <a:rPr lang="ru-RU" sz="3200" b="1" dirty="0">
                <a:latin typeface="Arial Black" panose="020B0A04020102020204" pitchFamily="34" charset="0"/>
              </a:rPr>
              <a:t> 80ден 100гө </a:t>
            </a:r>
            <a:r>
              <a:rPr lang="ru-RU" sz="3200" b="1" dirty="0" err="1" smtClean="0">
                <a:latin typeface="Arial Black" panose="020B0A04020102020204" pitchFamily="34" charset="0"/>
              </a:rPr>
              <a:t>чейин</a:t>
            </a:r>
            <a:r>
              <a:rPr lang="ru-RU" sz="3200" b="1" dirty="0" smtClean="0">
                <a:latin typeface="Arial Black" panose="020B0A04020102020204" pitchFamily="34" charset="0"/>
              </a:rPr>
              <a:t>, 210го </a:t>
            </a:r>
            <a:r>
              <a:rPr lang="ru-RU" sz="3200" b="1" dirty="0" err="1">
                <a:latin typeface="Arial Black" panose="020B0A04020102020204" pitchFamily="34" charset="0"/>
              </a:rPr>
              <a:t>ч</a:t>
            </a:r>
            <a:r>
              <a:rPr lang="ru-RU" sz="3200" b="1" dirty="0" err="1" smtClean="0">
                <a:latin typeface="Arial Black" panose="020B0A04020102020204" pitchFamily="34" charset="0"/>
              </a:rPr>
              <a:t>ейин</a:t>
            </a:r>
            <a:r>
              <a:rPr lang="ru-RU" sz="3200" b="1" dirty="0" smtClean="0">
                <a:latin typeface="Arial Black" panose="020B0A04020102020204" pitchFamily="34" charset="0"/>
              </a:rPr>
              <a:t> </a:t>
            </a:r>
            <a:r>
              <a:rPr lang="ru-RU" sz="3200" b="1" dirty="0" err="1" smtClean="0">
                <a:latin typeface="Arial Black" panose="020B0A04020102020204" pitchFamily="34" charset="0"/>
              </a:rPr>
              <a:t>тиштери</a:t>
            </a:r>
            <a:r>
              <a:rPr lang="ru-RU" sz="3200" b="1" dirty="0">
                <a:latin typeface="Arial Black" panose="020B0A04020102020204" pitchFamily="34" charset="0"/>
              </a:rPr>
              <a:t> </a:t>
            </a:r>
            <a:r>
              <a:rPr lang="ru-RU" sz="3200" b="1" dirty="0" smtClean="0">
                <a:latin typeface="Arial Black" panose="020B0A04020102020204" pitchFamily="34" charset="0"/>
              </a:rPr>
              <a:t>бар</a:t>
            </a:r>
            <a:r>
              <a:rPr lang="ru-RU" sz="3200" b="1" dirty="0">
                <a:latin typeface="Arial Black" panose="020B0A04020102020204" pitchFamily="34" charset="0"/>
              </a:rPr>
              <a:t>.</a:t>
            </a:r>
          </a:p>
        </p:txBody>
      </p:sp>
      <p:sp>
        <p:nvSpPr>
          <p:cNvPr id="4" name="Текст 3"/>
          <p:cNvSpPr>
            <a:spLocks noGrp="1"/>
          </p:cNvSpPr>
          <p:nvPr>
            <p:ph type="body" sz="quarter" idx="15"/>
          </p:nvPr>
        </p:nvSpPr>
        <p:spPr>
          <a:xfrm>
            <a:off x="-118280" y="4239110"/>
            <a:ext cx="803107" cy="1111239"/>
          </a:xfrm>
        </p:spPr>
        <p:txBody>
          <a:bodyPr/>
          <a:lstStyle/>
          <a:p>
            <a:r>
              <a:rPr lang="ky-KG" sz="8000" dirty="0" smtClean="0"/>
              <a:t>«</a:t>
            </a:r>
            <a:endParaRPr lang="ru-RU" sz="8000" dirty="0"/>
          </a:p>
        </p:txBody>
      </p:sp>
      <p:sp>
        <p:nvSpPr>
          <p:cNvPr id="2" name="Прямоугольник 1"/>
          <p:cNvSpPr/>
          <p:nvPr/>
        </p:nvSpPr>
        <p:spPr>
          <a:xfrm>
            <a:off x="287384" y="182880"/>
            <a:ext cx="3187336" cy="2862322"/>
          </a:xfrm>
          <a:prstGeom prst="rect">
            <a:avLst/>
          </a:prstGeom>
        </p:spPr>
        <p:txBody>
          <a:bodyPr wrap="square">
            <a:spAutoFit/>
          </a:bodyPr>
          <a:lstStyle/>
          <a:p>
            <a:r>
              <a:rPr lang="ky-KG" sz="3600" b="1" dirty="0" smtClean="0">
                <a:solidFill>
                  <a:srgbClr val="FFFF00"/>
                </a:solidFill>
              </a:rPr>
              <a:t>Тамагы:</a:t>
            </a:r>
            <a:endParaRPr lang="ru-RU" sz="3600" b="1" dirty="0">
              <a:solidFill>
                <a:srgbClr val="FFFF00"/>
              </a:solidFill>
            </a:endParaRPr>
          </a:p>
          <a:p>
            <a:r>
              <a:rPr lang="ru-RU" sz="3600" b="1" dirty="0" smtClean="0">
                <a:solidFill>
                  <a:srgbClr val="FFFF00"/>
                </a:solidFill>
              </a:rPr>
              <a:t>Осьминог, кальмар, рак, </a:t>
            </a:r>
            <a:r>
              <a:rPr lang="ru-RU" sz="3600" b="1" dirty="0" err="1" smtClean="0">
                <a:solidFill>
                  <a:srgbClr val="FFFF00"/>
                </a:solidFill>
              </a:rPr>
              <a:t>балыктар</a:t>
            </a:r>
            <a:endParaRPr lang="ru-RU" sz="3600" b="1" dirty="0">
              <a:solidFill>
                <a:srgbClr val="FFFF00"/>
              </a:solidFill>
            </a:endParaRPr>
          </a:p>
        </p:txBody>
      </p:sp>
    </p:spTree>
    <p:extLst>
      <p:ext uri="{BB962C8B-B14F-4D97-AF65-F5344CB8AC3E}">
        <p14:creationId xmlns:p14="http://schemas.microsoft.com/office/powerpoint/2010/main" val="39748799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675_TF89715846" id="{92F6EAD4-3C27-4051-8634-3570A448E734}" vid="{EB9E4A0E-C50B-4DC6-A8B6-B30044062E16}"/>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439D9-8631-4FC1-BCE0-1BDB23425EE1}">
  <ds:schemaRefs>
    <ds:schemaRef ds:uri="http://schemas.microsoft.com/office/2006/documentManagement/types"/>
    <ds:schemaRef ds:uri="http://purl.org/dc/terms/"/>
    <ds:schemaRef ds:uri="fb0879af-3eba-417a-a55a-ffe6dcd6ca77"/>
    <ds:schemaRef ds:uri="http://schemas.microsoft.com/sharepoint/v3"/>
    <ds:schemaRef ds:uri="http://purl.org/dc/dcmitype/"/>
    <ds:schemaRef ds:uri="6dc4bcd6-49db-4c07-9060-8acfc67cef9f"/>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23BE856-B6C2-4675-AE16-47A27D415D46}">
  <ds:schemaRefs>
    <ds:schemaRef ds:uri="http://schemas.microsoft.com/sharepoint/v3/contenttype/forms"/>
  </ds:schemaRefs>
</ds:datastoreItem>
</file>

<file path=customXml/itemProps3.xml><?xml version="1.0" encoding="utf-8"?>
<ds:datastoreItem xmlns:ds="http://schemas.openxmlformats.org/officeDocument/2006/customXml" ds:itemID="{67D8A4B1-1036-4F2B-9C1A-A86F68D314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в морском стиле</Template>
  <TotalTime>0</TotalTime>
  <Words>833</Words>
  <Application>Microsoft Office PowerPoint</Application>
  <PresentationFormat>Широкоэкранный</PresentationFormat>
  <Paragraphs>117</Paragraphs>
  <Slides>28</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28</vt:i4>
      </vt:variant>
    </vt:vector>
  </HeadingPairs>
  <TitlesOfParts>
    <vt:vector size="36" baseType="lpstr">
      <vt:lpstr>Arial</vt:lpstr>
      <vt:lpstr>Arial Black</vt:lpstr>
      <vt:lpstr>Calibri</vt:lpstr>
      <vt:lpstr>Century Gothic</vt:lpstr>
      <vt:lpstr>Courier New</vt:lpstr>
      <vt:lpstr>Palatino Linotype</vt:lpstr>
      <vt:lpstr>Wingdings</vt:lpstr>
      <vt:lpstr>Тема Office</vt:lpstr>
      <vt:lpstr>Презентация PowerPoint</vt:lpstr>
      <vt:lpstr> Доолборлук иштин  паспорту</vt:lpstr>
      <vt:lpstr>   Долбоорду  изилдөө  максаты:</vt:lpstr>
      <vt:lpstr>Мен ойлогом дельфиндер - </vt:lpstr>
      <vt:lpstr>Дельфиндер</vt:lpstr>
      <vt:lpstr>Дельфиндер-деңиз сүт эмүүчүлөр.</vt:lpstr>
      <vt:lpstr>Окумуштуулар дельфиндердин бири-бирин аты менен чакырарын аныкташкан.</vt:lpstr>
      <vt:lpstr>Дельфиндер балдарын сүт менен азыктандырат.</vt:lpstr>
      <vt:lpstr>Презентация PowerPoint</vt:lpstr>
      <vt:lpstr>             Дельфиндер (маалымат)</vt:lpstr>
      <vt:lpstr>Кызыктуу факт. </vt:lpstr>
      <vt:lpstr>Кызыктуу факт.</vt:lpstr>
      <vt:lpstr>Презентация PowerPoint</vt:lpstr>
      <vt:lpstr>Презентация PowerPoint</vt:lpstr>
      <vt:lpstr>Презентация PowerPoint</vt:lpstr>
      <vt:lpstr>Презентация PowerPoint</vt:lpstr>
      <vt:lpstr>Презентация PowerPoint</vt:lpstr>
      <vt:lpstr>Кээде дельфиндер массалык түрдө пляждарга түшүп же жээктеги таштарда тыгылып калышы мүмкүн.  Бул жырткычтардын чабуулуна байланыштуу; суунун өзгөрүшү; суунун булганышы (канализация, тиричилик калдыктары).  Себеби дельфиндердин улгайган курагы же оорусу болушу мүмкүн. Кээ бир учурларда, деңиз жаныбарларынын массалык "өзүн-өзү өлтүрүүлөрү" жакын жердеги аскердик сонарларды активдүү колдонгондондуктан да өлүп калышат.</vt:lpstr>
      <vt:lpstr>Презентация PowerPoint</vt:lpstr>
      <vt:lpstr>Дельфиндер дүйнөдөгү эң укмуштуудай жандыктар болуп эсептелет. Ошондуктан, алардын жашоосуна кам көрүү үчүн күрөшүү керек!</vt:lpstr>
      <vt:lpstr>1. Дельфиндер деңиз гана эмес, ошондой эле дарыя же тузсуз суу да жашашат. 2. Дельфиндердин жылмакай жана ийкемдүү терилери майлуу секрециялар менен капталган, бул аларга чоң ылдамдыкта сүзүүгө жардам берет. 3. Дельфиндер, маймылдар сыяктуу, күзгүдөн алардын чагылышын карап, өздөрүн көрүп жатканын түшүнө алышат (дельфиндер жөнүндө кызыктуу фактыларды караңыз). 4. Байыркы гректер дельфинди өлтүргөн кылмышкерди өлүм жазасы менен жазалашкан. 5. Дельфиндер тамакты чайнабастан дароо жутат, анткени жаактары чайнаганга ылайыкташкан эмес.</vt:lpstr>
      <vt:lpstr>Презентация PowerPoint</vt:lpstr>
      <vt:lpstr>Презентация PowerPoint</vt:lpstr>
      <vt:lpstr>Презентация PowerPoint</vt:lpstr>
      <vt:lpstr>Презентация PowerPoint</vt:lpstr>
      <vt:lpstr>       Иштеген  иштеримдин этаптары:</vt:lpstr>
      <vt:lpstr>  Колдонулган адабияттар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2022-02-06T09:59:17Z</dcterms:created>
  <dcterms:modified xsi:type="dcterms:W3CDTF">2022-02-12T03:38:54Z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