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56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056E-BD73-47F0-83DD-4BDE20C83CF6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DBAF-1468-4A46-ACD9-B48A6B2AC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10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056E-BD73-47F0-83DD-4BDE20C83CF6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DBAF-1468-4A46-ACD9-B48A6B2AC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54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056E-BD73-47F0-83DD-4BDE20C83CF6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DBAF-1468-4A46-ACD9-B48A6B2AC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1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056E-BD73-47F0-83DD-4BDE20C83CF6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DBAF-1468-4A46-ACD9-B48A6B2AC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76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056E-BD73-47F0-83DD-4BDE20C83CF6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DBAF-1468-4A46-ACD9-B48A6B2AC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96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056E-BD73-47F0-83DD-4BDE20C83CF6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DBAF-1468-4A46-ACD9-B48A6B2AC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14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056E-BD73-47F0-83DD-4BDE20C83CF6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DBAF-1468-4A46-ACD9-B48A6B2AC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02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056E-BD73-47F0-83DD-4BDE20C83CF6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DBAF-1468-4A46-ACD9-B48A6B2AC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10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056E-BD73-47F0-83DD-4BDE20C83CF6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DBAF-1468-4A46-ACD9-B48A6B2AC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51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056E-BD73-47F0-83DD-4BDE20C83CF6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DBAF-1468-4A46-ACD9-B48A6B2AC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89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056E-BD73-47F0-83DD-4BDE20C83CF6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DBAF-1468-4A46-ACD9-B48A6B2AC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09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0056E-BD73-47F0-83DD-4BDE20C83CF6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1DBAF-1468-4A46-ACD9-B48A6B2AC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92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smiles.33b.ru/smile.94690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smiles.33b.ru/smile.94690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78536" y="1568641"/>
            <a:ext cx="8765464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kk-KZ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Планетабыздагы эң ийгиликтүү адамдардын сырдуу  «куралы» бул – мыкты насаатчы     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62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МЕКТЕП-ГИМНАЗИЯСЫНДА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жаш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адистердин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жумалыгы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болуп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өттү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4" descr="3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15" y="-73607"/>
            <a:ext cx="1859885" cy="173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7961" y="3492244"/>
            <a:ext cx="121379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№68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34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6774" y="102379"/>
            <a:ext cx="8779924" cy="2681763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y-KG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  <a:t/>
            </a:r>
            <a:br>
              <a:rPr kumimoji="0" lang="ky-KG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</a:br>
            <a:r>
              <a:rPr kumimoji="0" lang="ky-KG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  <a:t/>
            </a:r>
            <a:br>
              <a:rPr kumimoji="0" lang="ky-KG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</a:br>
            <a:r>
              <a:rPr kumimoji="0" lang="ky-KG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  <a:t/>
            </a:r>
            <a:br>
              <a:rPr kumimoji="0" lang="ky-KG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</a:br>
            <a:r>
              <a:rPr kumimoji="0" lang="ky-KG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  <a:t/>
            </a:r>
            <a:br>
              <a:rPr kumimoji="0" lang="ky-KG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</a:br>
            <a:r>
              <a:rPr kumimoji="0" lang="ky-KG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  <a:t/>
            </a:r>
            <a:br>
              <a:rPr kumimoji="0" lang="ky-KG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</a:br>
            <a:r>
              <a:rPr kumimoji="0" lang="ky-KG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  <a:t/>
            </a:r>
            <a:br>
              <a:rPr kumimoji="0" lang="ky-KG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</a:br>
            <a:r>
              <a:rPr kumimoji="0" lang="ky-KG" sz="3975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</a:rPr>
              <a:t/>
            </a:r>
            <a:br>
              <a:rPr kumimoji="0" lang="ky-KG" sz="3975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</a:rPr>
            </a:br>
            <a:r>
              <a:rPr kumimoji="0" lang="ky-KG" sz="3975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</a:rPr>
              <a:t/>
            </a:r>
            <a:br>
              <a:rPr kumimoji="0" lang="ky-KG" sz="3975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</a:rPr>
            </a:br>
            <a:r>
              <a:rPr kumimoji="0" lang="ky-KG" sz="2700" b="1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C43CB4"/>
                </a:solidFill>
                <a:effectLst/>
                <a:uLnTx/>
                <a:uFillTx/>
                <a:latin typeface="Calibri Light" panose="020F0302020204030204"/>
              </a:rPr>
              <a:t> </a:t>
            </a:r>
            <a:r>
              <a:rPr kumimoji="0" lang="ky-KG" sz="2700" b="1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</a:rPr>
              <a:t> </a:t>
            </a:r>
            <a:br>
              <a:rPr kumimoji="0" lang="ky-KG" sz="2700" b="1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</a:rPr>
            </a:br>
            <a:r>
              <a:rPr kumimoji="0" lang="ky-KG" sz="2700" b="1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</a:rPr>
              <a:t>                                                                                </a:t>
            </a:r>
            <a:r>
              <a:rPr kumimoji="0" lang="ky-KG" sz="2700" b="1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</a:rPr>
              <a:t> </a:t>
            </a:r>
            <a:endParaRPr kumimoji="0" lang="ru-RU" sz="27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3573" y="304083"/>
            <a:ext cx="74653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y-KG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Жаш адистер үчүн </a:t>
            </a:r>
          </a:p>
          <a:p>
            <a:pPr algn="ctr"/>
            <a:r>
              <a:rPr lang="ky-KG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3А3 классында математика сабагынан ачык сабак өтүлдү  </a:t>
            </a:r>
            <a:r>
              <a:rPr lang="ky-KG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2" descr="96af3a3d67fc123575389ec061ebfc9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69022" y="2058409"/>
            <a:ext cx="4775427" cy="72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97" y="3174042"/>
            <a:ext cx="7751928" cy="344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9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618" y="142875"/>
            <a:ext cx="6379198" cy="29415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36" y="3352498"/>
            <a:ext cx="7206017" cy="332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3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6774" y="102380"/>
            <a:ext cx="8779924" cy="1820894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y-KG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  <a:t/>
            </a:r>
            <a:br>
              <a:rPr kumimoji="0" lang="ky-KG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</a:br>
            <a:r>
              <a:rPr kumimoji="0" lang="ky-KG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  <a:t/>
            </a:r>
            <a:br>
              <a:rPr kumimoji="0" lang="ky-KG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</a:br>
            <a:r>
              <a:rPr kumimoji="0" lang="ky-KG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  <a:t/>
            </a:r>
            <a:br>
              <a:rPr kumimoji="0" lang="ky-KG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</a:br>
            <a:r>
              <a:rPr kumimoji="0" lang="ky-KG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  <a:t/>
            </a:r>
            <a:br>
              <a:rPr kumimoji="0" lang="ky-KG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</a:br>
            <a:r>
              <a:rPr kumimoji="0" lang="ky-KG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  <a:t/>
            </a:r>
            <a:br>
              <a:rPr kumimoji="0" lang="ky-KG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</a:br>
            <a:r>
              <a:rPr kumimoji="0" lang="ky-KG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  <a:t/>
            </a:r>
            <a:br>
              <a:rPr kumimoji="0" lang="ky-KG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</a:br>
            <a:r>
              <a:rPr kumimoji="0" lang="ky-KG" sz="3975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</a:rPr>
              <a:t/>
            </a:r>
            <a:br>
              <a:rPr kumimoji="0" lang="ky-KG" sz="3975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</a:rPr>
            </a:br>
            <a:r>
              <a:rPr kumimoji="0" lang="ky-KG" sz="3975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</a:rPr>
              <a:t/>
            </a:r>
            <a:br>
              <a:rPr kumimoji="0" lang="ky-KG" sz="3975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</a:rPr>
            </a:br>
            <a:r>
              <a:rPr kumimoji="0" lang="ky-KG" sz="2700" b="1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C43CB4"/>
                </a:solidFill>
                <a:effectLst/>
                <a:uLnTx/>
                <a:uFillTx/>
                <a:latin typeface="Calibri Light" panose="020F0302020204030204"/>
              </a:rPr>
              <a:t> </a:t>
            </a:r>
            <a:r>
              <a:rPr kumimoji="0" lang="ky-KG" sz="2700" b="1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</a:rPr>
              <a:t> </a:t>
            </a:r>
            <a:br>
              <a:rPr kumimoji="0" lang="ky-KG" sz="2700" b="1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</a:rPr>
            </a:br>
            <a:r>
              <a:rPr kumimoji="0" lang="ky-KG" sz="2700" b="1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</a:rPr>
              <a:t>                                                                                </a:t>
            </a:r>
            <a:r>
              <a:rPr kumimoji="0" lang="ky-KG" sz="2700" b="1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</a:rPr>
              <a:t> </a:t>
            </a:r>
            <a:endParaRPr kumimoji="0" lang="ru-RU" sz="27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4213" y="428052"/>
            <a:ext cx="7334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y-KG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Жаш адистер менен аңгемелешүү</a:t>
            </a:r>
            <a:r>
              <a:rPr lang="ky-KG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2" descr="96af3a3d67fc123575389ec061ebfc9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69022" y="1151429"/>
            <a:ext cx="4775427" cy="72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57" y="2367460"/>
            <a:ext cx="8332636" cy="384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0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17" y="272955"/>
            <a:ext cx="6422671" cy="29615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778" y="3534770"/>
            <a:ext cx="6866637" cy="316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138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37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Алия</cp:lastModifiedBy>
  <cp:revision>8</cp:revision>
  <dcterms:created xsi:type="dcterms:W3CDTF">2022-01-05T05:20:51Z</dcterms:created>
  <dcterms:modified xsi:type="dcterms:W3CDTF">2022-01-06T05:27:48Z</dcterms:modified>
</cp:coreProperties>
</file>