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13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85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01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4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23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79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8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20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7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7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728BA-8737-42B3-8299-0EC2CF0EEB6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B8EF-041F-4BEA-8D02-C72AFE4C6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77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-презентация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6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Насаатчы-жаш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декадасында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ɵ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ɵ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үлг</a:t>
            </a:r>
            <a:r>
              <a:rPr lang="en-US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ɵ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 ар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бир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иш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чара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жаш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педагогду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гана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эмес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тажрыйбалуу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мугалимдин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дагы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тажрыйбасын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арттырып,кесипке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болгон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шыктандырууну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ɵ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рк</a:t>
            </a:r>
            <a:r>
              <a:rPr lang="ru-RU" sz="24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үнд</a:t>
            </a:r>
            <a:r>
              <a:rPr lang="en-US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ɵ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ɵ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т. «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Окутуунун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ɵ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зү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эле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тарбиялоо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семинарынын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практикалык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б</a:t>
            </a:r>
            <a:r>
              <a:rPr lang="en-US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ɵ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лүгү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682" y="1825625"/>
            <a:ext cx="9436636" cy="4351338"/>
          </a:xfrm>
        </p:spPr>
      </p:pic>
    </p:spTree>
    <p:extLst>
      <p:ext uri="{BB962C8B-B14F-4D97-AF65-F5344CB8AC3E}">
        <p14:creationId xmlns:p14="http://schemas.microsoft.com/office/powerpoint/2010/main" val="205161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Мугалим-окуучу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Окуучу-мугалим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Окуучу-окуучу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баарлашуусунун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натыйжасы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эффективд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үү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окутуу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боло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алат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«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Интерактивдүү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окутуу-мугалим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окуучунун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ɵ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з ара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барлашуусу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» семинары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жаш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адистер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үчүн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мыкты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тажрыйба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боло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алды</a:t>
            </a:r>
            <a:r>
              <a:rPr lang="ru-RU" sz="24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125" y="1902898"/>
            <a:ext cx="9419750" cy="4351338"/>
          </a:xfrm>
        </p:spPr>
      </p:pic>
    </p:spTree>
    <p:extLst>
      <p:ext uri="{BB962C8B-B14F-4D97-AF65-F5344CB8AC3E}">
        <p14:creationId xmlns:p14="http://schemas.microsoft.com/office/powerpoint/2010/main" val="12607384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85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Тема Office</vt:lpstr>
      <vt:lpstr>Отчет -презентация</vt:lpstr>
      <vt:lpstr>  Насаатчы-жаш адис декадасында ɵткɵрүлгɵн ар бир иш чара жаш педагогду гана эмес тажрыйбалуу мугалимдин дагы тажрыйбасын арттырып,кесипке болгон шыктандырууну ɵркүндɵтɵт. «Окутуунун ɵзү эле тарбиялоо» семинарынын практикалык   бɵлүгү.</vt:lpstr>
      <vt:lpstr> «Мугалим-окуучу», «Окуучу-мугалим» «Окуучу-окуучу» баарлашуусунун натыйжасы гана эффективдүү окутуу боло алат. «Интерактивдүү окутуу-мугалим менен окуучунун ɵз ара барлашуусу» семинары жаш адистер үчүн мыкты тажрыйба боло алды.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6</cp:revision>
  <dcterms:created xsi:type="dcterms:W3CDTF">2022-01-07T13:09:24Z</dcterms:created>
  <dcterms:modified xsi:type="dcterms:W3CDTF">2022-01-11T17:19:02Z</dcterms:modified>
</cp:coreProperties>
</file>