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3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072F-BD57-4477-A989-C4D111626DC2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F29A-7435-4654-8B4B-54305E3DD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58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072F-BD57-4477-A989-C4D111626DC2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F29A-7435-4654-8B4B-54305E3DD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22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072F-BD57-4477-A989-C4D111626DC2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F29A-7435-4654-8B4B-54305E3DD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37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072F-BD57-4477-A989-C4D111626DC2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F29A-7435-4654-8B4B-54305E3DD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85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072F-BD57-4477-A989-C4D111626DC2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F29A-7435-4654-8B4B-54305E3DD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29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072F-BD57-4477-A989-C4D111626DC2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F29A-7435-4654-8B4B-54305E3DD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31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072F-BD57-4477-A989-C4D111626DC2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F29A-7435-4654-8B4B-54305E3DD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79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072F-BD57-4477-A989-C4D111626DC2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F29A-7435-4654-8B4B-54305E3DD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7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072F-BD57-4477-A989-C4D111626DC2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F29A-7435-4654-8B4B-54305E3DD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69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072F-BD57-4477-A989-C4D111626DC2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F29A-7435-4654-8B4B-54305E3DD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19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072F-BD57-4477-A989-C4D111626DC2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F29A-7435-4654-8B4B-54305E3DD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76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A072F-BD57-4477-A989-C4D111626DC2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2F29A-7435-4654-8B4B-54305E3DD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92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y-KG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«Мектептер 2030» долбоору 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66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8556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Башталгыч класстардын мугалимдери:</a:t>
            </a:r>
            <a:b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Касиева Гүлнура ,Токтоноева Ардак </a:t>
            </a:r>
            <a:r>
              <a:rPr lang="ky-KG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«Мектептер 2030»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долбоорунда презентация учурунда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583" y="2549238"/>
            <a:ext cx="9074726" cy="40732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109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2055" y="93316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Башталгыч класстардын </a:t>
            </a:r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мугалими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Касиева Гүлнура </a:t>
            </a:r>
            <a:r>
              <a:rPr lang="ky-KG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y-K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 2030» </a:t>
            </a:r>
            <a:r>
              <a:rPr lang="ky-K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долбоорунда презентация учурунда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436" y="2369129"/>
            <a:ext cx="5689021" cy="3879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0348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4564" y="642216"/>
            <a:ext cx="10515600" cy="1325563"/>
          </a:xfrm>
        </p:spPr>
        <p:txBody>
          <a:bodyPr>
            <a:normAutofit/>
          </a:bodyPr>
          <a:lstStyle/>
          <a:p>
            <a:r>
              <a:rPr lang="ky-K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«</a:t>
            </a:r>
            <a:r>
              <a:rPr lang="ky-K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 2030» долбоорунда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46" y="2175163"/>
            <a:ext cx="8091055" cy="3641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03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435" y="1700934"/>
            <a:ext cx="5801784" cy="4351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749064" y="944480"/>
            <a:ext cx="9817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"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прототип«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колго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жасоо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12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291" y="905452"/>
            <a:ext cx="6470074" cy="1048039"/>
          </a:xfrm>
        </p:spPr>
        <p:txBody>
          <a:bodyPr>
            <a:normAutofit/>
          </a:bodyPr>
          <a:lstStyle/>
          <a:p>
            <a:r>
              <a:rPr lang="ky-KG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«Мектептер </a:t>
            </a:r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2030» долбоорунда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395" y="2092035"/>
            <a:ext cx="7742084" cy="3960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953358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</Words>
  <Application>Microsoft Office PowerPoint</Application>
  <PresentationFormat>Широкоэкранный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«Мектептер 2030» долбоору </vt:lpstr>
      <vt:lpstr>Башталгыч класстардын мугалимдери: Касиева Гүлнура ,Токтоноева Ардак «Мектептер 2030» долбоорунда презентация учурунда</vt:lpstr>
      <vt:lpstr>Башталгыч класстардын мугалими: Касиева Гүлнура «Мектептер 2030» долбоорунда презентация учурунда</vt:lpstr>
      <vt:lpstr>         «Мектептер 2030» долбоорунда</vt:lpstr>
      <vt:lpstr>Презентация PowerPoint</vt:lpstr>
      <vt:lpstr>«Мектептер 2030» долбоорунда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«Мектептер 2030» долбоору </dc:title>
  <dc:creator>XTreme.ws</dc:creator>
  <cp:lastModifiedBy>XTreme.ws</cp:lastModifiedBy>
  <cp:revision>2</cp:revision>
  <dcterms:created xsi:type="dcterms:W3CDTF">2022-01-05T13:21:24Z</dcterms:created>
  <dcterms:modified xsi:type="dcterms:W3CDTF">2022-01-05T13:38:52Z</dcterms:modified>
</cp:coreProperties>
</file>