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1" r:id="rId5"/>
    <p:sldId id="260" r:id="rId6"/>
    <p:sldId id="257" r:id="rId7"/>
    <p:sldId id="258" r:id="rId8"/>
    <p:sldId id="259" r:id="rId9"/>
    <p:sldId id="261" r:id="rId10"/>
    <p:sldId id="263" r:id="rId11"/>
    <p:sldId id="266" r:id="rId12"/>
    <p:sldId id="270" r:id="rId13"/>
    <p:sldId id="262" r:id="rId14"/>
    <p:sldId id="264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50" d="100"/>
          <a:sy n="50" d="100"/>
        </p:scale>
        <p:origin x="159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9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9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92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5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27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2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3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1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6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1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58FFC-9BB0-4103-AA49-8246E227BD48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47B20-C8CC-46E3-ADF4-4B77C945B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0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dirty="0" smtClean="0">
                <a:solidFill>
                  <a:srgbClr val="002060"/>
                </a:solidFill>
              </a:rPr>
              <a:t>Мектептер 2030 адамга багытталган дизайн ой жүгүртүү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y-KG" dirty="0" smtClean="0">
                <a:solidFill>
                  <a:srgbClr val="00B050"/>
                </a:solidFill>
              </a:rPr>
              <a:t>АДАМГА БАГЫТТАЛГАН ДИЗАЙН ОЙ ЖҮГҮРТҮҮ ДЕГЕН ЭМНЕ?</a:t>
            </a:r>
          </a:p>
          <a:p>
            <a:pPr marL="0" indent="0">
              <a:buNone/>
            </a:pPr>
            <a:r>
              <a:rPr lang="ky-KG" dirty="0" smtClean="0">
                <a:solidFill>
                  <a:srgbClr val="00B050"/>
                </a:solidFill>
              </a:rPr>
              <a:t>Адамга багытталган дизайн ой жүгүртүү – инсандын муктаждыктарын камсыздоого багытталган тажрыйбаларды , кызматтарды жана тутумдарды түзүүдөгү жалпы кабыл алынган жана инновациялык ыкма.</a:t>
            </a:r>
          </a:p>
          <a:p>
            <a:pPr marL="0" indent="0">
              <a:buNone/>
            </a:pPr>
            <a:endParaRPr lang="ky-KG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ky-KG" dirty="0" smtClean="0">
                <a:solidFill>
                  <a:srgbClr val="00B050"/>
                </a:solidFill>
              </a:rPr>
              <a:t>Бул ыкма акыркы бир нече жыл ичинде керектөө продуктыларын иштеп чыгуудан баштап, саламаттыкты сактоо тутумдарын өнүктүрүүдө , саясат жана жол-жоболор , окуу программаларын иштеп чыгууда жана башка ар кандай тармактарда кеңири колдонулуп келүүдө.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99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y-KG" sz="6000" dirty="0" smtClean="0">
                <a:solidFill>
                  <a:srgbClr val="FF0000"/>
                </a:solidFill>
              </a:rPr>
              <a:t/>
            </a:r>
            <a:br>
              <a:rPr lang="ky-KG" sz="6000" dirty="0" smtClean="0">
                <a:solidFill>
                  <a:srgbClr val="FF0000"/>
                </a:solidFill>
              </a:rPr>
            </a:br>
            <a:r>
              <a:rPr lang="ky-KG" sz="6000" dirty="0" smtClean="0">
                <a:solidFill>
                  <a:srgbClr val="FF0000"/>
                </a:solidFill>
              </a:rPr>
              <a:t>ЫРААЗЫЧЫЛЫК БАРАГЫ</a:t>
            </a:r>
            <a:br>
              <a:rPr lang="ky-KG" sz="6000" dirty="0" smtClean="0">
                <a:solidFill>
                  <a:srgbClr val="FF0000"/>
                </a:solidFill>
              </a:rPr>
            </a:br>
            <a:r>
              <a:rPr lang="ky-KG" sz="6000" dirty="0" smtClean="0">
                <a:solidFill>
                  <a:srgbClr val="FF0000"/>
                </a:solidFill>
              </a:rPr>
              <a:t> менен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ky-K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ky-KG" dirty="0" smtClean="0">
                <a:solidFill>
                  <a:srgbClr val="0070C0"/>
                </a:solidFill>
              </a:rPr>
              <a:t>Улуттук каада-салт ,маданият жана көркөм дөөлөтүнүн майрамы – 4-декабрь «Манас» күнүнө карата жарыяланган «Жаш манасчылардын» Республикалык конкурсуна  активдүү катышкандыгы үчүн  №68 МГОТКнин 3а2 классынын окуучусу </a:t>
            </a:r>
            <a:r>
              <a:rPr lang="ky-KG" dirty="0" smtClean="0">
                <a:solidFill>
                  <a:srgbClr val="00B050"/>
                </a:solidFill>
              </a:rPr>
              <a:t>Базарбаев Байэл </a:t>
            </a:r>
          </a:p>
          <a:p>
            <a:pPr marL="0" indent="0" algn="ctr">
              <a:buNone/>
            </a:pPr>
            <a:endParaRPr lang="ky-KG" dirty="0" smtClean="0"/>
          </a:p>
          <a:p>
            <a:pPr marL="0" indent="0" algn="ctr">
              <a:buNone/>
            </a:pPr>
            <a:r>
              <a:rPr lang="ky-KG" dirty="0" smtClean="0">
                <a:solidFill>
                  <a:srgbClr val="0070C0"/>
                </a:solidFill>
              </a:rPr>
              <a:t>сыйланат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8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348" y="590777"/>
            <a:ext cx="8375423" cy="55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588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51" t="5502" r="7895" b="-740"/>
          <a:stretch/>
        </p:blipFill>
        <p:spPr>
          <a:xfrm>
            <a:off x="145143" y="391886"/>
            <a:ext cx="11756571" cy="653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9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60" y="365125"/>
            <a:ext cx="8318679" cy="56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6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0" y="395288"/>
            <a:ext cx="92075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0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28" y="432254"/>
            <a:ext cx="8908143" cy="574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3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y-KG" dirty="0" smtClean="0">
                <a:solidFill>
                  <a:srgbClr val="002060"/>
                </a:solidFill>
              </a:rPr>
              <a:t>АДАМГА БАГЫТТАЛГАН ДИЗАЙН ОЙ ЖҮГҮРТҮҮ ПРОЦЕССИНИН ФАЗАЛАРЫ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ky-KG" dirty="0" smtClean="0">
                <a:solidFill>
                  <a:srgbClr val="00B050"/>
                </a:solidFill>
              </a:rPr>
              <a:t>«Мектептер 2030» долбоорунун алкагында адамга багытталган дизайн ой жүгүртүү процесси он фазадан турат. Бир фазадан экинчи фазага өтүү үчүн  конкреттүү куралдарды колдонуп атайын тапшырмаларды аткаруу зарыл. </a:t>
            </a:r>
          </a:p>
        </p:txBody>
      </p:sp>
    </p:spTree>
    <p:extLst>
      <p:ext uri="{BB962C8B-B14F-4D97-AF65-F5344CB8AC3E}">
        <p14:creationId xmlns:p14="http://schemas.microsoft.com/office/powerpoint/2010/main" val="3528728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5400" dirty="0" smtClean="0">
                <a:solidFill>
                  <a:srgbClr val="002060"/>
                </a:solidFill>
              </a:rPr>
              <a:t>Негизги белгилер 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y-KG" sz="4400" dirty="0" smtClean="0">
                <a:solidFill>
                  <a:srgbClr val="00B050"/>
                </a:solidFill>
              </a:rPr>
              <a:t>Жеке өз алдынча иштөө </a:t>
            </a:r>
          </a:p>
          <a:p>
            <a:r>
              <a:rPr lang="ky-KG" sz="4400" dirty="0" smtClean="0">
                <a:solidFill>
                  <a:srgbClr val="00B050"/>
                </a:solidFill>
              </a:rPr>
              <a:t>Командалык иштөө </a:t>
            </a:r>
          </a:p>
          <a:p>
            <a:r>
              <a:rPr lang="ky-KG" sz="4400" dirty="0" smtClean="0">
                <a:solidFill>
                  <a:srgbClr val="00B050"/>
                </a:solidFill>
              </a:rPr>
              <a:t>Киришүү</a:t>
            </a:r>
          </a:p>
          <a:p>
            <a:r>
              <a:rPr lang="ky-KG" sz="4400" dirty="0" smtClean="0">
                <a:solidFill>
                  <a:srgbClr val="00B050"/>
                </a:solidFill>
              </a:rPr>
              <a:t>Куралдар </a:t>
            </a:r>
          </a:p>
          <a:p>
            <a:r>
              <a:rPr lang="ky-KG" sz="4400" dirty="0" smtClean="0">
                <a:solidFill>
                  <a:srgbClr val="00B050"/>
                </a:solidFill>
              </a:rPr>
              <a:t>Жыйынтыктоо 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550" y="147864"/>
            <a:ext cx="60948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y-KG" sz="3200" dirty="0" smtClean="0"/>
              <a:t>Бул долбоордун негизги максаты:</a:t>
            </a:r>
          </a:p>
          <a:p>
            <a:r>
              <a:rPr lang="ky-KG" sz="3200" dirty="0" smtClean="0"/>
              <a:t>Канткенде биз...  </a:t>
            </a:r>
            <a:r>
              <a:rPr lang="ky-KG" sz="3200" dirty="0"/>
              <a:t>ч</a:t>
            </a:r>
            <a:r>
              <a:rPr lang="ky-KG" sz="3200" dirty="0" smtClean="0"/>
              <a:t>ече алабыз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90550" y="1405164"/>
            <a:ext cx="111442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y-KG" sz="2800" dirty="0" smtClean="0"/>
              <a:t>Джо алдыга максаттарды коюп , аларды мугалими менен бөлүшөт</a:t>
            </a:r>
          </a:p>
          <a:p>
            <a:pPr marL="342900" indent="-342900">
              <a:buAutoNum type="arabicPeriod"/>
            </a:pPr>
            <a:r>
              <a:rPr lang="ky-KG" sz="2800" dirty="0" smtClean="0"/>
              <a:t>Джо өзүнүн келечеги жөнүндө жеке көз карашын калыптандырат</a:t>
            </a:r>
          </a:p>
          <a:p>
            <a:pPr marL="342900" indent="-342900">
              <a:buAutoNum type="arabicPeriod"/>
            </a:pPr>
            <a:r>
              <a:rPr lang="ky-KG" sz="2800" dirty="0" smtClean="0"/>
              <a:t>Джо сабактан тышкары практикалык окутуу курстарына катышат.</a:t>
            </a:r>
          </a:p>
          <a:p>
            <a:pPr marL="342900" indent="-342900">
              <a:buAutoNum type="arabicPeriod"/>
            </a:pPr>
            <a:r>
              <a:rPr lang="ky-KG" sz="2800" dirty="0" smtClean="0"/>
              <a:t>Джодо өзү кошумча үйрөнгүсү келген көндүмдөрдүн тизмеси бар</a:t>
            </a:r>
          </a:p>
          <a:p>
            <a:pPr marL="342900" indent="-342900">
              <a:buAutoNum type="arabicPeriod"/>
            </a:pPr>
            <a:r>
              <a:rPr lang="ky-KG" sz="2800" dirty="0" smtClean="0"/>
              <a:t>Джо жана анын мугалими көзмө-көз жолугушуп, анын максаттарын талкуулашат. </a:t>
            </a:r>
          </a:p>
          <a:p>
            <a:pPr marL="342900" indent="-342900">
              <a:buAutoNum type="arabicPeriod"/>
            </a:pPr>
            <a:r>
              <a:rPr lang="ky-KG" sz="2800" dirty="0" smtClean="0"/>
              <a:t>Джо жана анын ата-энеси мугалими менен жолугушуп, Джонун келечектеги пландарын талкуулашат</a:t>
            </a:r>
          </a:p>
          <a:p>
            <a:pPr marL="342900" indent="-342900">
              <a:buAutoNum type="arabicPeriod"/>
            </a:pPr>
            <a:r>
              <a:rPr lang="ky-KG" sz="2800" dirty="0" smtClean="0"/>
              <a:t>Джо сабактардын натыйжалуулугун анын жеке келечек турмушу менен канчалык байланышы бар </a:t>
            </a:r>
          </a:p>
          <a:p>
            <a:r>
              <a:rPr lang="ky-KG" sz="2800" dirty="0"/>
              <a:t> </a:t>
            </a:r>
            <a:r>
              <a:rPr lang="ky-KG" sz="2800" dirty="0" smtClean="0"/>
              <a:t>     экендигине жараша баалайт</a:t>
            </a:r>
            <a:r>
              <a:rPr lang="ky-KG" sz="2800" dirty="0"/>
              <a:t>.</a:t>
            </a:r>
            <a:endParaRPr lang="ky-KG" sz="2800" dirty="0" smtClean="0"/>
          </a:p>
        </p:txBody>
      </p:sp>
    </p:spTree>
    <p:extLst>
      <p:ext uri="{BB962C8B-B14F-4D97-AF65-F5344CB8AC3E}">
        <p14:creationId xmlns:p14="http://schemas.microsoft.com/office/powerpoint/2010/main" val="2986512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6317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114" y="103868"/>
            <a:ext cx="7184572" cy="641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8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365125"/>
            <a:ext cx="8293994" cy="631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023" y="458742"/>
            <a:ext cx="8047954" cy="571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95288"/>
            <a:ext cx="9105900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4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y-KG" sz="6000" b="1" dirty="0">
                <a:solidFill>
                  <a:srgbClr val="FF0000"/>
                </a:solidFill>
              </a:rPr>
              <a:t> </a:t>
            </a:r>
            <a:r>
              <a:rPr lang="ky-KG" sz="6000" b="1" dirty="0" smtClean="0">
                <a:solidFill>
                  <a:srgbClr val="FF0000"/>
                </a:solidFill>
              </a:rPr>
              <a:t>       Физикалык прототип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91" y="1480457"/>
            <a:ext cx="8491441" cy="51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26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Широкоэкранный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Мектептер 2030 адамга багытталган дизайн ой жүгүртүү</vt:lpstr>
      <vt:lpstr>АДАМГА БАГЫТТАЛГАН ДИЗАЙН ОЙ ЖҮГҮРТҮҮ ПРОЦЕССИНИН ФАЗАЛАРЫ </vt:lpstr>
      <vt:lpstr>Негизги белгилер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Физикалык прототип</vt:lpstr>
      <vt:lpstr> ЫРААЗЫЧЫЛЫК БАРАГЫ  менен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Мектептер 2030 адамга багытталган дизайн ой жүгүртүү</dc:title>
  <dc:creator>Acer</dc:creator>
  <cp:lastModifiedBy>Acer</cp:lastModifiedBy>
  <cp:revision>1</cp:revision>
  <dcterms:created xsi:type="dcterms:W3CDTF">2022-01-05T19:28:46Z</dcterms:created>
  <dcterms:modified xsi:type="dcterms:W3CDTF">2022-01-05T19:29:44Z</dcterms:modified>
</cp:coreProperties>
</file>