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7" r:id="rId4"/>
    <p:sldId id="259" r:id="rId5"/>
    <p:sldId id="262" r:id="rId6"/>
    <p:sldId id="261" r:id="rId7"/>
    <p:sldId id="264" r:id="rId8"/>
    <p:sldId id="265" r:id="rId9"/>
    <p:sldId id="267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C8"/>
    <a:srgbClr val="3E0B55"/>
    <a:srgbClr val="5B055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2E52-ADEC-40ED-858B-5B3C6CF17EE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4C94-CDD4-4274-8A7E-B3C23B5BE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2E52-ADEC-40ED-858B-5B3C6CF17EE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4C94-CDD4-4274-8A7E-B3C23B5BE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7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2E52-ADEC-40ED-858B-5B3C6CF17EE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4C94-CDD4-4274-8A7E-B3C23B5BE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3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2E52-ADEC-40ED-858B-5B3C6CF17EE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4C94-CDD4-4274-8A7E-B3C23B5BE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3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2E52-ADEC-40ED-858B-5B3C6CF17EE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4C94-CDD4-4274-8A7E-B3C23B5BE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8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2E52-ADEC-40ED-858B-5B3C6CF17EE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4C94-CDD4-4274-8A7E-B3C23B5BE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9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2E52-ADEC-40ED-858B-5B3C6CF17EE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4C94-CDD4-4274-8A7E-B3C23B5BE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7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2E52-ADEC-40ED-858B-5B3C6CF17EE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4C94-CDD4-4274-8A7E-B3C23B5BE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9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2E52-ADEC-40ED-858B-5B3C6CF17EE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4C94-CDD4-4274-8A7E-B3C23B5BE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7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2E52-ADEC-40ED-858B-5B3C6CF17EE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4C94-CDD4-4274-8A7E-B3C23B5BE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0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2E52-ADEC-40ED-858B-5B3C6CF17EE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4C94-CDD4-4274-8A7E-B3C23B5BE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3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92E52-ADEC-40ED-858B-5B3C6CF17EE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A4C94-CDD4-4274-8A7E-B3C23B5BE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4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Kartinochki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28" y="90436"/>
            <a:ext cx="11831599" cy="6327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32186" y="1646673"/>
            <a:ext cx="7656843" cy="321547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2021-2022 – </a:t>
            </a:r>
            <a:r>
              <a:rPr lang="ru-RU" sz="5400" dirty="0" err="1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sz="5400" dirty="0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жылындагы</a:t>
            </a:r>
            <a:r>
              <a:rPr lang="ru-RU" sz="5400" dirty="0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Маданият</a:t>
            </a:r>
            <a:r>
              <a:rPr lang="ru-RU" sz="5400" dirty="0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усулдук</a:t>
            </a:r>
            <a:r>
              <a:rPr lang="ru-RU" sz="5400" dirty="0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бирикмесинин</a:t>
            </a:r>
            <a:r>
              <a:rPr lang="ru-RU" sz="5400" dirty="0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декадасы</a:t>
            </a:r>
            <a:endParaRPr lang="en-US" sz="5400" dirty="0">
              <a:ln w="0"/>
              <a:solidFill>
                <a:srgbClr val="0808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9" y="147551"/>
            <a:ext cx="5948891" cy="44616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16" y="2441749"/>
            <a:ext cx="5673967" cy="4255475"/>
          </a:xfrm>
          <a:prstGeom prst="rect">
            <a:avLst/>
          </a:prstGeom>
        </p:spPr>
      </p:pic>
      <p:pic>
        <p:nvPicPr>
          <p:cNvPr id="8194" name="Picture 2" descr="Custom Corner Stencils - Ceiling Corner Patterns - Wall Corner Design –  Modello® Desig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9" b="24112"/>
          <a:stretch/>
        </p:blipFill>
        <p:spPr bwMode="auto">
          <a:xfrm>
            <a:off x="6822831" y="0"/>
            <a:ext cx="5369169" cy="19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stom Corner Stencils - Ceiling Corner Patterns - Wall Corner Design –  Modello® Desig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9" b="24112"/>
          <a:stretch/>
        </p:blipFill>
        <p:spPr bwMode="auto">
          <a:xfrm rot="10800000">
            <a:off x="0" y="4911444"/>
            <a:ext cx="5369169" cy="19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2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ecorative Floral Corner Ornament With Flowers And Butterfly For Stencil  Isolated On White Background Royalty Free Cliparts, Vectors, And Stock  Illustration. Image 82895071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3" y="3097404"/>
            <a:ext cx="3451609" cy="345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ecorative Floral Corner Ornament With Flowers And Butterfly For Stencil  Isolated On White Background Royalty Free Cliparts, Vectors, And Stock  Illustration. Image 82895071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28183" y="96716"/>
            <a:ext cx="3451609" cy="345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84808" y="1257958"/>
            <a:ext cx="7656843" cy="367889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К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өӊү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л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бурганы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ӊ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ыздарга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 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чо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ӊ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рахмат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!</a:t>
            </a:r>
            <a:endParaRPr lang="ru-RU" sz="6000" dirty="0" smtClean="0">
              <a:ln w="0"/>
              <a:solidFill>
                <a:srgbClr val="0808C8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58" y="365125"/>
            <a:ext cx="10235084" cy="6146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59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ЗУЧАЕМ ГЕОГРАФИЮ: Олимпиада по географии &amp;quot;Линия знаний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45" y="904352"/>
            <a:ext cx="3830019" cy="484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184510"/>
            <a:ext cx="8229600" cy="367889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Маданият</a:t>
            </a:r>
            <a:r>
              <a:rPr lang="ru-RU" sz="5400" dirty="0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усулдук</a:t>
            </a:r>
            <a:r>
              <a:rPr lang="ru-RU" sz="5400" dirty="0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бирикмесинин</a:t>
            </a:r>
            <a:r>
              <a:rPr lang="ru-RU" sz="5400" dirty="0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400" dirty="0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19.11.2021ж </a:t>
            </a:r>
            <a:r>
              <a:rPr lang="ru-RU" sz="5400" dirty="0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400" dirty="0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30.11.2021-ж </a:t>
            </a:r>
            <a:r>
              <a:rPr lang="ru-RU" sz="5400" dirty="0" err="1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чейинки</a:t>
            </a:r>
            <a:r>
              <a:rPr lang="ru-RU" sz="5400" dirty="0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өткөрүлгөн</a:t>
            </a:r>
            <a:r>
              <a:rPr lang="ru-RU" sz="5400" dirty="0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декадасы</a:t>
            </a:r>
            <a:endParaRPr lang="en-US" sz="5400" dirty="0">
              <a:ln w="0"/>
              <a:solidFill>
                <a:srgbClr val="0808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5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Завдання та відповіді до завдань ІІ етапу Всеукраїнської учнівської  олімпіади з екології в 2018-2019 н.р. (Чернігівська обл.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1" y="112208"/>
            <a:ext cx="11877153" cy="65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814688" y="2979336"/>
            <a:ext cx="2473529" cy="246687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МАДАНИЯТ </a:t>
            </a:r>
            <a:r>
              <a:rPr lang="ru-RU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усулдук</a:t>
            </a:r>
            <a:r>
              <a:rPr lang="ru-RU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бирикмеси</a:t>
            </a:r>
            <a:endParaRPr lang="en-US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7472277" y="261258"/>
            <a:ext cx="4389946" cy="252213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Выноска-облако 20"/>
          <p:cNvSpPr/>
          <p:nvPr/>
        </p:nvSpPr>
        <p:spPr>
          <a:xfrm>
            <a:off x="7582861" y="3300885"/>
            <a:ext cx="4389946" cy="252213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6" descr="Анастасия Белолуцкая о развитии творческого мышления детей - МГП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275" y="859136"/>
            <a:ext cx="2521177" cy="1602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130775" y="331598"/>
            <a:ext cx="3514044" cy="512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ru-RU" sz="3600" dirty="0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СҮРӨТ</a:t>
            </a:r>
            <a:endParaRPr lang="en-US" sz="3600" dirty="0">
              <a:ln w="0"/>
              <a:solidFill>
                <a:srgbClr val="0808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Выноска-облако 23"/>
          <p:cNvSpPr/>
          <p:nvPr/>
        </p:nvSpPr>
        <p:spPr>
          <a:xfrm>
            <a:off x="420030" y="1231761"/>
            <a:ext cx="3846280" cy="241411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Выноска-облако 24"/>
          <p:cNvSpPr/>
          <p:nvPr/>
        </p:nvSpPr>
        <p:spPr>
          <a:xfrm>
            <a:off x="4200211" y="112208"/>
            <a:ext cx="3272066" cy="223910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Выноска-облако 25"/>
          <p:cNvSpPr/>
          <p:nvPr/>
        </p:nvSpPr>
        <p:spPr>
          <a:xfrm>
            <a:off x="558609" y="3738720"/>
            <a:ext cx="4237430" cy="252140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4147529" y="247860"/>
            <a:ext cx="3514044" cy="512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ru-RU" sz="4000" dirty="0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АЧД</a:t>
            </a:r>
            <a:endParaRPr lang="en-US" sz="4000" dirty="0">
              <a:ln w="0"/>
              <a:solidFill>
                <a:srgbClr val="0808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36330" y="3439049"/>
            <a:ext cx="3514044" cy="512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ru-RU" sz="3600" dirty="0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ДЕНЕ ТАРБИЯ</a:t>
            </a:r>
            <a:endParaRPr lang="en-US" sz="3600" dirty="0">
              <a:ln w="0"/>
              <a:solidFill>
                <a:srgbClr val="0808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9826" y="1259393"/>
            <a:ext cx="3514044" cy="512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ru-RU" sz="3600" dirty="0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ТЕХНОЛОГИЯ</a:t>
            </a:r>
            <a:endParaRPr lang="en-US" sz="3600" dirty="0">
              <a:ln w="0"/>
              <a:solidFill>
                <a:srgbClr val="0808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79198" y="3838471"/>
            <a:ext cx="3514044" cy="512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ru-RU" sz="3600" dirty="0" smtClean="0">
                <a:ln w="0"/>
                <a:solidFill>
                  <a:srgbClr val="0808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МУЗЫКА</a:t>
            </a:r>
            <a:endParaRPr lang="en-US" sz="3600" dirty="0">
              <a:ln w="0"/>
              <a:solidFill>
                <a:srgbClr val="0808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80" name="Picture 8" descr="Урок 6. нравственность и здоровый образ жизни - Основы безопасности  жизнедеятельности - 11 класс - Российская электронная школ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t="3513" r="19806" b="3959"/>
          <a:stretch/>
        </p:blipFill>
        <p:spPr bwMode="auto">
          <a:xfrm>
            <a:off x="8809201" y="4070485"/>
            <a:ext cx="2285251" cy="1633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РМО учителей технолог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77" y="1948115"/>
            <a:ext cx="3228089" cy="1352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Великая и чарующая сила музыки: бессменный наставник абаканского хора  поделился историей успеха - Пульс Хакас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03" y="4385881"/>
            <a:ext cx="2816841" cy="1561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АЧД сабагы - YouTub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11672" r="26919" b="23273"/>
          <a:stretch/>
        </p:blipFill>
        <p:spPr bwMode="auto">
          <a:xfrm>
            <a:off x="4924808" y="942146"/>
            <a:ext cx="1779698" cy="1479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4883" y="261257"/>
            <a:ext cx="10590963" cy="60541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  <a:cs typeface="Times New Roman" panose="02020603050405020304" pitchFamily="18" charset="0"/>
              </a:rPr>
              <a:t>Маданият</a:t>
            </a:r>
            <a:r>
              <a:rPr lang="ru-RU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– </a:t>
            </a:r>
            <a:r>
              <a:rPr lang="ru-RU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  <a:cs typeface="Times New Roman" panose="02020603050405020304" pitchFamily="18" charset="0"/>
              </a:rPr>
              <a:t>улут</a:t>
            </a:r>
            <a:r>
              <a:rPr lang="ru-RU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Condensed" panose="020B0502040204020203" pitchFamily="34" charset="0"/>
                <a:cs typeface="Times New Roman" panose="02020603050405020304" pitchFamily="18" charset="0"/>
              </a:rPr>
              <a:t>жүзү</a:t>
            </a:r>
            <a:endParaRPr lang="ru-RU" sz="4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 Condensed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Музыка – </a:t>
            </a:r>
            <a:r>
              <a:rPr lang="ru-RU" sz="3600" b="1" i="1" dirty="0" err="1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жан</a:t>
            </a:r>
            <a:r>
              <a:rPr lang="ru-RU" sz="3600" b="1" i="1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дүйнө</a:t>
            </a:r>
            <a:endParaRPr lang="ru-RU" sz="3600" b="1" i="1" dirty="0" smtClean="0">
              <a:solidFill>
                <a:srgbClr val="00B05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Дене</a:t>
            </a:r>
            <a:r>
              <a:rPr lang="ru-RU" sz="3600" b="1" i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тарбия</a:t>
            </a:r>
            <a:r>
              <a:rPr lang="ru-RU" sz="3600" b="1" i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i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ден</a:t>
            </a:r>
            <a:r>
              <a:rPr lang="ru-RU" sz="3600" b="1" i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соолук</a:t>
            </a:r>
            <a:endParaRPr lang="ru-RU" sz="3600" b="1" i="1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АЧД – </a:t>
            </a:r>
            <a:r>
              <a:rPr lang="ru-RU" sz="3600" b="1" i="1" dirty="0" err="1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темирдей</a:t>
            </a:r>
            <a:r>
              <a:rPr lang="ru-RU" sz="3600" b="1" i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тартип</a:t>
            </a:r>
            <a:endParaRPr lang="ru-RU" sz="3600" b="1" i="1" dirty="0" smtClean="0">
              <a:solidFill>
                <a:srgbClr val="7030A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err="1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Көркөм</a:t>
            </a:r>
            <a:r>
              <a:rPr lang="ru-RU" sz="3600" b="1" i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өнөр</a:t>
            </a:r>
            <a:r>
              <a:rPr lang="ru-RU" sz="3600" b="1" i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-  </a:t>
            </a:r>
            <a:r>
              <a:rPr lang="ru-RU" sz="3600" b="1" i="1" dirty="0" err="1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чыгармачылык</a:t>
            </a:r>
            <a:r>
              <a:rPr lang="ru-RU" sz="3600" b="1" i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коомдук</a:t>
            </a:r>
            <a:r>
              <a:rPr lang="ru-RU" sz="3600" b="1" i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аӊ </a:t>
            </a:r>
            <a:r>
              <a:rPr lang="ru-RU" sz="3600" b="1" i="1" dirty="0" err="1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сезимдин</a:t>
            </a:r>
            <a:r>
              <a:rPr lang="ru-RU" sz="3600" b="1" i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ар </a:t>
            </a:r>
            <a:r>
              <a:rPr lang="ru-RU" sz="3600" b="1" i="1" dirty="0" err="1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кыл</a:t>
            </a:r>
            <a:r>
              <a:rPr lang="ru-RU" sz="3600" b="1" i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өнүгүү</a:t>
            </a:r>
            <a:r>
              <a:rPr lang="ru-RU" sz="3600" b="1" i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баскычын</a:t>
            </a:r>
            <a:r>
              <a:rPr lang="ru-RU" sz="3600" b="1" i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көрөм</a:t>
            </a:r>
            <a:r>
              <a:rPr lang="ru-RU" sz="3600" b="1" i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чагылдырат</a:t>
            </a:r>
            <a:r>
              <a:rPr lang="ru-RU" sz="3600" b="1" i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600" b="1" i="1" dirty="0" smtClean="0">
                <a:solidFill>
                  <a:srgbClr val="0808C8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3600" b="1" i="1" dirty="0" err="1" smtClean="0">
                <a:solidFill>
                  <a:srgbClr val="0808C8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ишмердүүлүк</a:t>
            </a:r>
            <a:r>
              <a:rPr lang="ru-RU" sz="3600" b="1" i="1" dirty="0" smtClean="0">
                <a:solidFill>
                  <a:srgbClr val="0808C8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808C8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чыгармачыл</a:t>
            </a:r>
            <a:r>
              <a:rPr lang="ru-RU" sz="3600" b="1" i="1" dirty="0" smtClean="0">
                <a:solidFill>
                  <a:srgbClr val="0808C8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808C8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600" b="1" i="1" dirty="0" smtClean="0">
                <a:solidFill>
                  <a:srgbClr val="0808C8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808C8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техникалык</a:t>
            </a:r>
            <a:r>
              <a:rPr lang="ru-RU" sz="3600" b="1" i="1" dirty="0" smtClean="0">
                <a:solidFill>
                  <a:srgbClr val="0808C8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808C8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маданиятка</a:t>
            </a:r>
            <a:r>
              <a:rPr lang="ru-RU" sz="3600" b="1" i="1" dirty="0" smtClean="0">
                <a:solidFill>
                  <a:srgbClr val="0808C8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808C8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аралаштыруу</a:t>
            </a:r>
            <a:r>
              <a:rPr lang="ru-RU" sz="3600" b="1" i="1" dirty="0" smtClean="0">
                <a:solidFill>
                  <a:srgbClr val="0808C8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endParaRPr lang="en-US" sz="3600" b="1" i="1" dirty="0">
              <a:solidFill>
                <a:srgbClr val="0808C8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ustom Corner Stencils - Ceiling Corner Patterns - Wall Corners Design –  Modello® Desig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"/>
          <a:stretch/>
        </p:blipFill>
        <p:spPr bwMode="auto">
          <a:xfrm>
            <a:off x="9525582" y="1"/>
            <a:ext cx="2666418" cy="25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ustom Corner Stencils - Ceiling Corner Patterns - Wall Corners Design –  Modello® Desig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6"/>
          <a:stretch/>
        </p:blipFill>
        <p:spPr bwMode="auto">
          <a:xfrm rot="16200000">
            <a:off x="70883" y="37838"/>
            <a:ext cx="2602242" cy="252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4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ледный фон - 61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7974" cy="655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4883" y="261257"/>
            <a:ext cx="10590963" cy="1115367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err="1" smtClean="0">
                <a:solidFill>
                  <a:srgbClr val="0808C8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Декаданын</a:t>
            </a:r>
            <a:r>
              <a:rPr lang="ru-RU" sz="3600" b="1" i="1" dirty="0" smtClean="0">
                <a:solidFill>
                  <a:srgbClr val="0808C8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808C8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ж</a:t>
            </a:r>
            <a:r>
              <a:rPr lang="ru-RU" sz="3600" b="1" i="1" dirty="0" err="1" smtClean="0">
                <a:solidFill>
                  <a:srgbClr val="0808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үрүшүндө</a:t>
            </a:r>
            <a:endParaRPr lang="en-US" sz="3600" b="1" i="1" dirty="0">
              <a:solidFill>
                <a:srgbClr val="0808C8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823965" y="1909187"/>
            <a:ext cx="3758084" cy="793820"/>
          </a:xfrm>
          <a:prstGeom prst="flowChartProcess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Ачык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сабактар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23965" y="3545813"/>
            <a:ext cx="3758084" cy="793820"/>
          </a:xfrm>
          <a:prstGeom prst="flowChartProcess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Долбоордук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23965" y="5182439"/>
            <a:ext cx="3758084" cy="793820"/>
          </a:xfrm>
          <a:prstGeom prst="flowChartProcess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0" y="3792002"/>
            <a:ext cx="3251896" cy="2780873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47" y="2758264"/>
            <a:ext cx="3381277" cy="2535958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b="28352"/>
          <a:stretch/>
        </p:blipFill>
        <p:spPr>
          <a:xfrm>
            <a:off x="8430567" y="1587883"/>
            <a:ext cx="3175279" cy="1930049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781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2" y="148137"/>
            <a:ext cx="5502729" cy="33185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7" b="4451"/>
          <a:stretch/>
        </p:blipFill>
        <p:spPr>
          <a:xfrm>
            <a:off x="8865266" y="3067183"/>
            <a:ext cx="3163661" cy="3561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2" y="3710128"/>
            <a:ext cx="5502729" cy="2919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54" y="1180744"/>
            <a:ext cx="2829658" cy="377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0" y="258284"/>
            <a:ext cx="5134708" cy="33892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22" y="258284"/>
            <a:ext cx="6199833" cy="3652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8" y="4017701"/>
            <a:ext cx="3352800" cy="2514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48" y="4017701"/>
            <a:ext cx="3664299" cy="2748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9" b="27771"/>
          <a:stretch/>
        </p:blipFill>
        <p:spPr>
          <a:xfrm>
            <a:off x="8079003" y="4119824"/>
            <a:ext cx="3455667" cy="24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2" b="19104"/>
          <a:stretch/>
        </p:blipFill>
        <p:spPr>
          <a:xfrm>
            <a:off x="386024" y="253773"/>
            <a:ext cx="3179361" cy="4388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2" b="4029"/>
          <a:stretch/>
        </p:blipFill>
        <p:spPr>
          <a:xfrm>
            <a:off x="4278819" y="1356529"/>
            <a:ext cx="3388074" cy="5114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2" b="15458"/>
          <a:stretch/>
        </p:blipFill>
        <p:spPr>
          <a:xfrm>
            <a:off x="8119068" y="253773"/>
            <a:ext cx="3686907" cy="5082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90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79</Words>
  <Application>Microsoft Office PowerPoint</Application>
  <PresentationFormat>Широкоэкранный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Bahnschrift Light Condensed</vt:lpstr>
      <vt:lpstr>Book Antiqua</vt:lpstr>
      <vt:lpstr>Calibri</vt:lpstr>
      <vt:lpstr>Calibri Light</vt:lpstr>
      <vt:lpstr>Century Schoolbook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2021-12-07T16:10:31Z</dcterms:created>
  <dcterms:modified xsi:type="dcterms:W3CDTF">2021-12-07T19:29:39Z</dcterms:modified>
</cp:coreProperties>
</file>