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5" r:id="rId4"/>
    <p:sldId id="282" r:id="rId5"/>
    <p:sldId id="278" r:id="rId6"/>
    <p:sldId id="276" r:id="rId7"/>
    <p:sldId id="274" r:id="rId8"/>
    <p:sldId id="281" r:id="rId9"/>
    <p:sldId id="277" r:id="rId10"/>
    <p:sldId id="279" r:id="rId11"/>
    <p:sldId id="284" r:id="rId12"/>
    <p:sldId id="285" r:id="rId13"/>
    <p:sldId id="273" r:id="rId14"/>
    <p:sldId id="280" r:id="rId15"/>
    <p:sldId id="283" r:id="rId16"/>
    <p:sldId id="286" r:id="rId17"/>
    <p:sldId id="287" r:id="rId18"/>
    <p:sldId id="297" r:id="rId19"/>
    <p:sldId id="288" r:id="rId20"/>
    <p:sldId id="290" r:id="rId21"/>
    <p:sldId id="291" r:id="rId22"/>
    <p:sldId id="292" r:id="rId23"/>
    <p:sldId id="295" r:id="rId24"/>
    <p:sldId id="294" r:id="rId25"/>
    <p:sldId id="289" r:id="rId26"/>
    <p:sldId id="293" r:id="rId27"/>
    <p:sldId id="29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C9C"/>
    <a:srgbClr val="4B4C44"/>
    <a:srgbClr val="59566B"/>
    <a:srgbClr val="9C9E9F"/>
    <a:srgbClr val="55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9" autoAdjust="0"/>
    <p:restoredTop sz="93455" autoAdjust="0"/>
  </p:normalViewPr>
  <p:slideViewPr>
    <p:cSldViewPr snapToGrid="0">
      <p:cViewPr varScale="1">
        <p:scale>
          <a:sx n="69" d="100"/>
          <a:sy n="69" d="100"/>
        </p:scale>
        <p:origin x="9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D60091-A067-4C49-B3E3-9B22DC1F6B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BEB36-2725-49B2-A676-2988A0C3C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800E9A-4CF4-4639-AC98-0ECA822D3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D4D6C-1F06-46CE-8675-210884AE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B5124-D0F3-41E2-9833-48F21C91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C503B9-4B46-44BF-B447-620D62FA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4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82A84-B92F-4D8E-92F3-D8740699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FC3327-0F55-4BDD-A7D7-E0AECD6D5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1F313F-1FB7-4F2E-8DD4-149D15D8B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9014B7-DB45-4A9C-A5C3-A0342A2C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0F1DA1-C917-4361-B2EF-8EA0BF3A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80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2325EC-5805-481D-B960-4ADAEEB88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347811-0CA3-42F8-860A-0749CB579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E41BBB-C35A-497B-9026-7DB8B042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80F9C3-34A5-473D-B979-955AF2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38E692-9BBB-4264-935C-8B68BF17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2F1D-0DB8-46F7-AEEA-10F32A98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E64EA-C6C8-4FE2-8EF1-AF5721912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1AA22-F639-460B-9A5D-A1567729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6169E6-4BF8-442F-9DA8-A81E62D2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21D573-BE05-461A-92C6-D04EFC86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553B6-3825-4FB3-98AA-97F89365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E0DF94-C314-4A64-8F15-12397A09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A9E54-CF24-4EBC-A975-0453774D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C89B59-D84F-48AC-A0CB-AEAE9377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E07574-8501-48BA-AB18-3E33F0BD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2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9A951-EEFC-4A4B-B2EB-94F68E11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251824-2A4A-4106-8E59-9FB97522A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97ACE0-FEF2-4BF8-B009-514A13060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226CDD-A1B2-44D1-B251-C45CC681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A4F8C7-1E97-4C6A-96C8-5BAB3FDD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3B256B-9475-466D-905C-F5849EFE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7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56BB3-A2ED-4761-977F-19E23FA4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69B639-2DC2-473A-9116-E0AC13F7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C9CADB-93AA-4378-A92A-F34000A2A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003819-65DC-405B-A927-EB6F53B68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A40A84-C95B-4C5D-8C63-CCC3913AE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EB30B0-7D98-4716-9CEC-39B12032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FB86B5-155A-4EFD-A3A9-D4442206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7985DB-A6A6-4C73-8FF7-256A8036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4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ACD9E-40F2-454C-B36B-EB523452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E8811D-3843-4269-A64D-99BCA0EC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FA4DF8-7467-4155-8C27-B608CE25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0BD198-D027-408D-AA88-0BD366AE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0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2E220C-33C4-460C-AA39-D97B5046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CD66C2-A116-46A2-98B3-A18112FB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5589A8-326F-4C37-BD2E-04F6BA21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BD07F-5400-4C17-877D-C8E7A9AB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1D0364-460C-46D4-A289-430AD3C39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980D02-F212-4BC1-9D2B-97B912C03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7C93C-81F6-4C5D-A0DE-46DE0CF6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A246AB-3018-489B-AA88-024AE70D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34500E-9EE3-45BE-98CA-AB5E33EB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1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6A408-9EAF-410B-8107-71A4D6C7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7AD98C0-B02F-468A-8565-7C4E642F0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3E0AF1-AF16-4029-A16D-4BC51B6B4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D094E3-760B-4B8C-A5FB-541DA36E3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1FE9FE-87A6-4F58-9BE7-523002774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D3A103-F098-42E4-BE3A-CD30F921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3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F10B1F-5D24-412F-BBC8-7DE7166B98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40D11-6EE7-4FE8-BD2B-33671BE8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621B3B-0343-47E8-BCC2-EB07BE01B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469FF-5C34-4E44-8929-ED101D848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E0C9B-7BBE-4EB6-8F75-99CAE645897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9EB6D7-7E1F-4718-A958-6A8B284EE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FC41A-9A34-4C5D-81FB-C38F79F68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767FE-3CAC-4D05-9F52-DA9694B46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2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1340450" y="885165"/>
            <a:ext cx="3200402" cy="417326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Школа.kg: проблемы, о которых знали все » Общество » www.24.kg - КЫРГЫЗСТА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8" t="21347" r="11482" b="12767"/>
          <a:stretch/>
        </p:blipFill>
        <p:spPr bwMode="auto">
          <a:xfrm>
            <a:off x="1707828" y="1792334"/>
            <a:ext cx="2768264" cy="198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F006E-3602-4ACE-B5E8-1F4A70668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4105" y="3540201"/>
            <a:ext cx="7036279" cy="1985387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тили </a:t>
            </a:r>
            <a:r>
              <a:rPr lang="ru-RU" sz="4000" b="1" dirty="0" err="1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мугалими</a:t>
            </a:r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Кыдыков</a:t>
            </a:r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Залкар</a:t>
            </a:r>
            <a:r>
              <a:rPr lang="ru-RU" sz="4000" b="1" dirty="0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dirty="0" err="1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Тургуналиевич</a:t>
            </a:r>
            <a:endParaRPr lang="en-US" sz="4000" b="1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B5F94B-5ADC-46E3-84E2-F88A1F82F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4878" y="1455174"/>
            <a:ext cx="6315506" cy="200145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Бишкек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шаарындагы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А.Осмонов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атындагы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№68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-гимназия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окуу-тарбия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комплекси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9042126">
            <a:off x="1235256" y="2968416"/>
            <a:ext cx="1953260" cy="1983311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230398">
            <a:off x="1969888" y="836348"/>
            <a:ext cx="1319579" cy="214621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6200000">
            <a:off x="3205546" y="3015110"/>
            <a:ext cx="1221230" cy="1554691"/>
          </a:xfrm>
          <a:prstGeom prst="triangle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9526740">
            <a:off x="3452099" y="1691617"/>
            <a:ext cx="1592787" cy="1528566"/>
          </a:xfrm>
          <a:prstGeom prst="triangle">
            <a:avLst>
              <a:gd name="adj" fmla="val 45658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16200000">
            <a:off x="1235443" y="2722780"/>
            <a:ext cx="471175" cy="435493"/>
          </a:xfrm>
          <a:prstGeom prst="triangle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10260" r="6468" b="30886"/>
          <a:stretch/>
        </p:blipFill>
        <p:spPr>
          <a:xfrm>
            <a:off x="6420988" y="203201"/>
            <a:ext cx="1366543" cy="1208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323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y-K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2021-ж.</a:t>
            </a:r>
            <a:r>
              <a:rPr lang="ky-K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</a:t>
            </a:r>
            <a:r>
              <a:rPr lang="ky-K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ичинде долбоордук иш “Кытайдагы заманбап китепкана Биньхай” тууралуу  теманы Рысбекова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Альбина 9-г</a:t>
            </a:r>
            <a:r>
              <a:rPr lang="ky-K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Болотбекова Нурайым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9-в </a:t>
            </a:r>
            <a:r>
              <a:rPr lang="ky-K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класстын окуучулары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жактап беришти</a:t>
            </a:r>
            <a:r>
              <a:rPr lang="ky-KG" sz="2800" dirty="0" smtClean="0"/>
              <a:t>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092" y="1889630"/>
            <a:ext cx="5192732" cy="2923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083" y="2357121"/>
            <a:ext cx="5084717" cy="3526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6495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y-KG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2021-ж.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«Кытай маданиятына саякат» аттуу 9-в жана 5а6 класстын окуучуларына кытай токуусу, кытай ырларын кытай волонтеру  Гао Чиен (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Gao Qian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 чогуу тандем сабак кылып үйрөтүлдү.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255" y="1690688"/>
            <a:ext cx="2472935" cy="24795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686" y="3537240"/>
            <a:ext cx="4314262" cy="2863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190" y="2520768"/>
            <a:ext cx="4561004" cy="286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87887"/>
          </a:xfrm>
        </p:spPr>
        <p:txBody>
          <a:bodyPr>
            <a:normAutofit/>
          </a:bodyPr>
          <a:lstStyle/>
          <a:p>
            <a:pPr algn="ctr"/>
            <a:r>
              <a:rPr lang="ky-KG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2021-ж.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 тилинде текстти туура жана так айтуу боюнча республикалык онлайн кароо-сынак.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Грамота.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9-в классынын окуучусу Медербеков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Ырыскелди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3" y="2386788"/>
            <a:ext cx="4648200" cy="3486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30" y="3863120"/>
            <a:ext cx="1022349" cy="7182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49070" r="70164" b="43644"/>
          <a:stretch/>
        </p:blipFill>
        <p:spPr>
          <a:xfrm>
            <a:off x="1389842" y="4072113"/>
            <a:ext cx="339725" cy="2539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1405" y="4186244"/>
            <a:ext cx="396000" cy="36000"/>
          </a:xfrm>
          <a:prstGeom prst="rect">
            <a:avLst/>
          </a:prstGeom>
          <a:solidFill>
            <a:srgbClr val="9C9C9C"/>
          </a:solidFill>
        </p:spPr>
        <p:txBody>
          <a:bodyPr wrap="square" rtlCol="0">
            <a:spAutoFit/>
          </a:bodyPr>
          <a:lstStyle/>
          <a:p>
            <a:endParaRPr lang="ru-RU" sz="300" dirty="0"/>
          </a:p>
        </p:txBody>
      </p:sp>
      <p:sp>
        <p:nvSpPr>
          <p:cNvPr id="9" name="TextBox 8"/>
          <p:cNvSpPr txBox="1"/>
          <p:nvPr/>
        </p:nvSpPr>
        <p:spPr>
          <a:xfrm>
            <a:off x="1660745" y="4129863"/>
            <a:ext cx="556660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 dirty="0" err="1" smtClean="0"/>
              <a:t>Mederbekov</a:t>
            </a:r>
            <a:r>
              <a:rPr lang="en-US" sz="300" dirty="0" smtClean="0"/>
              <a:t> </a:t>
            </a:r>
            <a:r>
              <a:rPr lang="en-US" sz="300" dirty="0" err="1" smtClean="0"/>
              <a:t>Yryskeldi</a:t>
            </a:r>
            <a:endParaRPr lang="ru-RU" sz="300" dirty="0"/>
          </a:p>
        </p:txBody>
      </p:sp>
      <p:pic>
        <p:nvPicPr>
          <p:cNvPr id="13" name="Рисунок 12" descr="Вырезка экрана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t="-4754" b="61626"/>
          <a:stretch/>
        </p:blipFill>
        <p:spPr>
          <a:xfrm rot="6943094">
            <a:off x="2618919" y="2705289"/>
            <a:ext cx="441822" cy="3138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569" y="2054627"/>
            <a:ext cx="3930767" cy="264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521" y="2221011"/>
            <a:ext cx="3041210" cy="4636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06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408" y="166717"/>
            <a:ext cx="10515600" cy="15789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2021-ж.</a:t>
            </a:r>
            <a:r>
              <a:rPr lang="ru-RU" sz="2800" b="1" dirty="0" smtClean="0"/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«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тилин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окутуу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республикалык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тили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окутуучуларынын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билимин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жогорулатуу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курсу.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Ж.Баласагын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атындагы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КУУнун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алдындагы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Конфуций.</a:t>
            </a:r>
            <a:endParaRPr lang="ru-RU" sz="2800" b="1" dirty="0">
              <a:ln w="19050">
                <a:solidFill>
                  <a:schemeClr val="tx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720" y="2480907"/>
            <a:ext cx="4688970" cy="31172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9426">
            <a:off x="8174390" y="1826438"/>
            <a:ext cx="3837621" cy="4426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296" y="1937747"/>
            <a:ext cx="3077105" cy="492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8881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y-K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r>
              <a:rPr lang="ky-K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2021-ж.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  <a:r>
              <a:rPr lang="ky-K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“Кытай </a:t>
            </a:r>
            <a:r>
              <a:rPr lang="ky-K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тили көпүрөсү”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аттуу жыл сайын өтүлүүчү  </a:t>
            </a:r>
            <a:r>
              <a:rPr lang="ky-K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республикалык кароо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сынак. Сынак онлайн негизде өттү. Жакыпова </a:t>
            </a:r>
            <a:r>
              <a:rPr lang="ky-K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Эльнура, Жолдошбекова Касиет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8-е.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2" y="2400744"/>
            <a:ext cx="3743597" cy="2807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1" y="1874271"/>
            <a:ext cx="3953692" cy="2965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612" y="1874271"/>
            <a:ext cx="3631475" cy="4833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9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764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2021-ж.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тили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шаардык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аралык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олимпиада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орун</a:t>
            </a:r>
            <a:b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Жакыпова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Элнура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8-е.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t="24326" r="48945" b="32604"/>
          <a:stretch/>
        </p:blipFill>
        <p:spPr>
          <a:xfrm>
            <a:off x="8181110" y="914834"/>
            <a:ext cx="2830763" cy="564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80" y="1325563"/>
            <a:ext cx="3571914" cy="5333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3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y-KG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2021-ж.</a:t>
            </a:r>
            <a:br>
              <a:rPr lang="ky-KG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HSK-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 тесттик иштер (</a:t>
            </a:r>
            <a:r>
              <a:rPr lang="ky-KG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угуп түшүнүү, өз алдынча иштөө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офлайнда окуп жаткан 9-б,в,г, 5а6 класстарга берилип тест менен иштөө, толтуруу ыкмаларын түшүнө алышты.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8506" y="1857829"/>
            <a:ext cx="3815294" cy="2087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626" y="4281714"/>
            <a:ext cx="3708174" cy="2147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743" y="1857829"/>
            <a:ext cx="3443489" cy="2294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506" y="4281715"/>
            <a:ext cx="3582709" cy="24093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18" y="2029540"/>
            <a:ext cx="2774688" cy="27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2021-ж.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Ыраазычылык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кат. Бишкек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шаардык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мэриясынын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Билим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r>
              <a:rPr lang="ky-K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үү башкармалыгы.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7542" y="1690688"/>
            <a:ext cx="4576258" cy="4576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1" y="1690688"/>
            <a:ext cx="6268027" cy="470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28-сентябрь 2021-ж.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 Институтунун түзүлгөн күнүнө карата «Лучшая рукописная газета» аттуу сынакта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III-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орунду 9-е классынын окуучусу Нурбек кызы Малика ээледи.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4144" y="1880976"/>
            <a:ext cx="4509656" cy="475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37" y="1880976"/>
            <a:ext cx="5555672" cy="405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0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2021-ж.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Грамота. Ленин райондук билим берүү борбору.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4687" y="1302760"/>
            <a:ext cx="3625132" cy="52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757" y="124690"/>
            <a:ext cx="10191593" cy="199505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2020-ж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тилин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окутуу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тили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окутуучуларынын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билимин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жогорулатуу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курсу.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Ж.Баласагын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атындагы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КУУнун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алдындагы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Конфуций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9-сентябрь 2020-жыл.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757" y="2119746"/>
            <a:ext cx="5267498" cy="374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637" y="2022763"/>
            <a:ext cx="3973344" cy="45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19-Октябрь 2021-ж.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5а6 классынын ант берүү аземи.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33" y="2826325"/>
            <a:ext cx="5293711" cy="352376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4" y="1690688"/>
            <a:ext cx="5078966" cy="35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46909"/>
          </a:xfrm>
        </p:spPr>
        <p:txBody>
          <a:bodyPr>
            <a:normAutofit/>
          </a:bodyPr>
          <a:lstStyle/>
          <a:p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11-Ноябрь 2021-ж.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5а6 классы «Ата-Бейит» тарыхый мемориалдык комплексинде.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65" y="991682"/>
            <a:ext cx="3879270" cy="2805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431" y="814389"/>
            <a:ext cx="3861951" cy="2896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235" y="3849398"/>
            <a:ext cx="4069773" cy="3052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3849398"/>
            <a:ext cx="3390896" cy="27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975" y="365125"/>
            <a:ext cx="11013825" cy="1325563"/>
          </a:xfrm>
        </p:spPr>
        <p:txBody>
          <a:bodyPr>
            <a:normAutofit/>
          </a:bodyPr>
          <a:lstStyle/>
          <a:p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11-Ноябрь 2021-ж.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5а6 классы каникул учурунда Төө-Куш мини зоопаркында.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409" y="1027906"/>
            <a:ext cx="3976256" cy="5140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5" y="1413162"/>
            <a:ext cx="1997220" cy="2507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617" y="1086273"/>
            <a:ext cx="2579311" cy="34390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477" y="3920938"/>
            <a:ext cx="2901854" cy="28091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673" y="4582458"/>
            <a:ext cx="3558128" cy="21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5" y="96983"/>
            <a:ext cx="11582400" cy="1593706"/>
          </a:xfrm>
        </p:spPr>
        <p:txBody>
          <a:bodyPr>
            <a:noAutofit/>
          </a:bodyPr>
          <a:lstStyle/>
          <a:p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20-ноябрь 2021-ж.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 ден-соолуктун булагы» аттуу </a:t>
            </a:r>
            <a:b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5-класстар арасында өткөрүлгөн таймашта 5а6-классы </a:t>
            </a:r>
            <a:b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орунду ээлешти.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8" y="2404716"/>
            <a:ext cx="3558246" cy="26717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97" y="1050367"/>
            <a:ext cx="3607438" cy="2708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298" y="1050367"/>
            <a:ext cx="2419350" cy="3225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6" y="3907687"/>
            <a:ext cx="3708741" cy="27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4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91" y="1"/>
            <a:ext cx="11076709" cy="1027905"/>
          </a:xfrm>
        </p:spPr>
        <p:txBody>
          <a:bodyPr>
            <a:normAutofit/>
          </a:bodyPr>
          <a:lstStyle/>
          <a:p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25-ноябрь 2021-ж.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5а6 классы Кыргыз Улуттук  тарых музейинде.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1027906"/>
            <a:ext cx="5659583" cy="42446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4" y="513953"/>
            <a:ext cx="4461164" cy="3102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90" y="3735134"/>
            <a:ext cx="3983184" cy="29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7" y="365125"/>
            <a:ext cx="11388437" cy="1325563"/>
          </a:xfrm>
        </p:spPr>
        <p:txBody>
          <a:bodyPr>
            <a:normAutofit fontScale="90000"/>
          </a:bodyPr>
          <a:lstStyle/>
          <a:p>
            <a:r>
              <a:rPr lang="ky-KG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16-Декабрь 2021-ж</a:t>
            </a:r>
            <a:r>
              <a:rPr lang="ky-K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Сертификат «Жылдын мыкты мугалими». Ж.Баласагын атындагы Кыргыз Улуттук университетинин алдындагы Конфуций институту.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900" y="1690688"/>
            <a:ext cx="4232199" cy="3586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372" y="1690688"/>
            <a:ext cx="6341392" cy="448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3521"/>
            <a:ext cx="11742646" cy="1388915"/>
          </a:xfrm>
        </p:spPr>
        <p:txBody>
          <a:bodyPr>
            <a:normAutofit fontScale="90000"/>
          </a:bodyPr>
          <a:lstStyle/>
          <a:p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25-декабрь 2021-ж.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 тилдер арасында «Жаңы жылды кантип тособуз» аттуу жаңы жылдык маданий таймашта 5-класстар арасында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-орунду 5а6 классы жеңип алды.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1494" y="1108364"/>
            <a:ext cx="4229704" cy="2672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581" y="3903657"/>
            <a:ext cx="4812781" cy="2704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10" y="1482436"/>
            <a:ext cx="2713186" cy="26198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406" y="1482436"/>
            <a:ext cx="4644734" cy="22578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10" y="4197929"/>
            <a:ext cx="3457681" cy="24106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791" y="4228667"/>
            <a:ext cx="3619790" cy="244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7-январь 2022-ж.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5а6 классы кышкы каникул учурунда  «Локомотив» спорт комплексинде. Дүйнө чемпиону Валентина Шевченко менен.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5900" y="1565564"/>
            <a:ext cx="3625773" cy="2397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47" y="1690688"/>
            <a:ext cx="2921721" cy="2188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060" y="4031673"/>
            <a:ext cx="3611098" cy="2701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713" y="4031673"/>
            <a:ext cx="3498639" cy="261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3987" y="1299066"/>
            <a:ext cx="3560173" cy="26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5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506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2020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srgbClr val="002060"/>
                </a:solidFill>
              </a:rPr>
              <a:t>«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Институттун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ky-KG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ky-KG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лг</a:t>
            </a:r>
            <a:r>
              <a:rPr lang="ky-KG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к</a:t>
            </a:r>
            <a:r>
              <a:rPr lang="ky-KG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y-KG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y-KG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карата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чечендик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таймаш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республикалык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кароо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сынак</a:t>
            </a:r>
            <a:r>
              <a:rPr lang="ky-KG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br>
              <a:rPr lang="ky-KG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-орун</a:t>
            </a:r>
            <a:r>
              <a:rPr lang="ky-KG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Медер</a:t>
            </a:r>
            <a:r>
              <a:rPr lang="ky-KG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еков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Ырыскелди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9-в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класстын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окуучусу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87" y="1970813"/>
            <a:ext cx="3893827" cy="4728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4680">
            <a:off x="2288990" y="1915076"/>
            <a:ext cx="3105150" cy="4362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Стрелка углом 2"/>
          <p:cNvSpPr/>
          <p:nvPr/>
        </p:nvSpPr>
        <p:spPr>
          <a:xfrm rot="9851466" flipV="1">
            <a:off x="5175692" y="2033184"/>
            <a:ext cx="2288001" cy="1785340"/>
          </a:xfrm>
          <a:prstGeom prst="bentArrow">
            <a:avLst>
              <a:gd name="adj1" fmla="val 5187"/>
              <a:gd name="adj2" fmla="val 12497"/>
              <a:gd name="adj3" fmla="val 36308"/>
              <a:gd name="adj4" fmla="val 7955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4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72202"/>
            <a:ext cx="10515600" cy="235036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2020-жыл.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администрациясы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тарабынан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предметтик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көзөмөл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болуп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сабактар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слайддардын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жардамы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өтүлдү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meet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ky-KG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classroom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тиркемелери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аркылуу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Иконка «Google Classroom» — скачай бесплатно PNG и векторе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8219">
            <a:off x="4408763" y="1707794"/>
            <a:ext cx="822505" cy="8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начок телеграмма - Png картинки и иконки без фона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720" y="1474200"/>
            <a:ext cx="790324" cy="79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Иконка «Google Meet» — скачай бесплатно PNG и векторе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8409">
            <a:off x="6715516" y="1376626"/>
            <a:ext cx="776894" cy="7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Значок ватсап в png формате на прозрачном фоне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226">
            <a:off x="3289087" y="1658289"/>
            <a:ext cx="807845" cy="8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Иконка «Zoom» — скачай бесплатно PNG и векторе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46" y="1598732"/>
            <a:ext cx="958864" cy="95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blob:https://web.whatsapp.com/e8b7734e-1423-436b-9e15-31a4bee85d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6219839" y="2312928"/>
            <a:ext cx="5919632" cy="4551044"/>
            <a:chOff x="6257744" y="2246846"/>
            <a:chExt cx="5919632" cy="455104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744" y="2246846"/>
              <a:ext cx="5919632" cy="45510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410013" y="2735461"/>
              <a:ext cx="100250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solidFill>
                    <a:srgbClr val="59566B"/>
                  </a:solidFill>
                </a:rPr>
                <a:t>Kydykov</a:t>
              </a:r>
              <a:endParaRPr lang="ru-RU" sz="700" dirty="0">
                <a:solidFill>
                  <a:srgbClr val="59566B"/>
                </a:solidFill>
              </a:endParaRP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10252850" y="2764052"/>
              <a:ext cx="164306" cy="161926"/>
            </a:xfrm>
            <a:prstGeom prst="roundRect">
              <a:avLst>
                <a:gd name="adj" fmla="val 2128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dirty="0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" t="15847" r="6874" b="16641"/>
            <a:stretch/>
          </p:blipFill>
          <p:spPr>
            <a:xfrm>
              <a:off x="8223231" y="2889464"/>
              <a:ext cx="1450975" cy="812801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/>
          <a:stretch/>
        </p:blipFill>
        <p:spPr>
          <a:xfrm rot="21388126">
            <a:off x="567302" y="2776932"/>
            <a:ext cx="4898982" cy="362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2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564" y="96983"/>
            <a:ext cx="10550236" cy="159370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2020-ж.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тилинде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ырдоо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республикалык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конкурс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Бадиритдинова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Нурзат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Ж.Баласагын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атындагы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КУУнун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алдындагы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28" y="1690688"/>
            <a:ext cx="2965603" cy="5032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81" y="1797915"/>
            <a:ext cx="2648086" cy="4245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65886" y="1400313"/>
            <a:ext cx="3752197" cy="524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96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2020.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жазуучусу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Ч.Айтматовдун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туулган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күнүнө карата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Чыңгыз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Айтматов </a:t>
            </a:r>
            <a:r>
              <a:rPr lang="ru-RU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адабиятында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аттуу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чыгармаларын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тилинде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аткаруу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боюнча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республикалык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конкурс.  Номинация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Эң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ыкты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видео”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Турарова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Карина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9-в.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69" y="2035293"/>
            <a:ext cx="3433940" cy="4746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61" y="4204966"/>
            <a:ext cx="3560618" cy="2577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53" y="2035293"/>
            <a:ext cx="3851564" cy="4339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361" y="1697291"/>
            <a:ext cx="3560618" cy="25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8679"/>
            <a:ext cx="10515600" cy="208713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2020-ж.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Ыраазычылык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жазуучусу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Ч.Айтматовдун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туулган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күнүнө карата окуучуларды жогорку </a:t>
            </a:r>
            <a:r>
              <a:rPr lang="ky-K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деңгээлде </a:t>
            </a:r>
            <a:r>
              <a:rPr lang="ky-K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даярдагандыгы үчүн</a:t>
            </a:r>
            <a:r>
              <a:rPr lang="ky-KG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ky-KG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y-KG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Ж.Баласагын атындагы Кыргыз Улуттук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7377" y="2345809"/>
            <a:ext cx="617535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139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y-KG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</a:t>
            </a:r>
            <a:r>
              <a:rPr lang="ky-KG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2021-ж.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Офлайнда </a:t>
            </a:r>
            <a:r>
              <a:rPr lang="ky-K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окуган класстарга интерактивдүү доска менен сабактар өтүлүп келди. Онлайн, офлайнда окуган класстарга слайддар түзүлүп кошумчаланды.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324" y="4183308"/>
            <a:ext cx="3914689" cy="2456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0" y="1642578"/>
            <a:ext cx="4209604" cy="2445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013" y="1690688"/>
            <a:ext cx="2892741" cy="3579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360" y="2443078"/>
            <a:ext cx="3157424" cy="41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4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074" y="222069"/>
            <a:ext cx="11430000" cy="1634440"/>
          </a:xfrm>
        </p:spPr>
        <p:txBody>
          <a:bodyPr>
            <a:noAutofit/>
          </a:bodyPr>
          <a:lstStyle/>
          <a:p>
            <a:r>
              <a:rPr lang="ky-KG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2020-ж. </a:t>
            </a:r>
            <a:r>
              <a:rPr lang="ky-KG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23-февраль </a:t>
            </a:r>
            <a:r>
              <a:rPr lang="ky-KG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ky-KG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ky-KG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 күнүнө карата </a:t>
            </a:r>
            <a:r>
              <a:rPr lang="ky-KG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«Тил достуктун ачкычы» аттуу райондук  </a:t>
            </a:r>
            <a:r>
              <a:rPr lang="ky-KG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кароо сынакта </a:t>
            </a:r>
            <a:r>
              <a:rPr lang="ky-KG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9-в </a:t>
            </a:r>
            <a:r>
              <a:rPr lang="ky-KG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класстын окуучулары </a:t>
            </a:r>
            <a:r>
              <a:rPr lang="ky-KG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Жумалиев Талант, Тойчубеков </a:t>
            </a:r>
            <a:r>
              <a:rPr lang="ky-KG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Ташкул, </a:t>
            </a:r>
            <a:r>
              <a:rPr lang="ky-KG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Акматжанова </a:t>
            </a:r>
            <a:r>
              <a:rPr lang="ky-KG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Азиза кытай тилинин өзгөчөлүгү, окшоштугу, айырмачылыгы тууралуу слайд түзүп жана маданияты тууралу мастер класс көрсөтө алышты</a:t>
            </a:r>
            <a:r>
              <a:rPr lang="ky-KG" sz="2400" b="1" dirty="0">
                <a:solidFill>
                  <a:srgbClr val="002060"/>
                </a:solidFill>
              </a:rPr>
              <a:t>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75" y="2176675"/>
            <a:ext cx="4943052" cy="3573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76" y="1690688"/>
            <a:ext cx="3424646" cy="2568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76" y="4259172"/>
            <a:ext cx="3424646" cy="245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01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488</Words>
  <Application>Microsoft Office PowerPoint</Application>
  <PresentationFormat>Широкоэкранный</PresentationFormat>
  <Paragraphs>31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Кытай тили мугалими Кыдыков Залкар  Тургуналиевич</vt:lpstr>
      <vt:lpstr>Сентябрь 2020-ж Сертификат «Кытай тилин онлайн окутуу» республикалык кытай тили окутуучуларынын  билимин жогорулатуу курсу.  Ж.Баласагын атындагы КУУнун алдындагы  Институт Конфуций.  9-сентябрь 2020-жыл.</vt:lpstr>
      <vt:lpstr>Октябрь 2020 «Конфуций Институттун түзүлгөн күнүнө карата чечендик таймаш» республикалык онлайн кароо сынакта  I-орунду Медербеков Ырыскелди 9-в класстын окуучусу алды.  </vt:lpstr>
      <vt:lpstr>Октябрь 2020-жыл. Мектеп администрациясы тарабынан предметтик онлайн көзөмөл болуп сабактар слайддардын жардамы менен өтүлдү. Сабак zoom, whatsapp, google meet, telegram,  classroom тиркемелери аркылуу болду. </vt:lpstr>
      <vt:lpstr>Ноябрь 2020-ж. Сертификат «Кытай тилинде ырдоо» республикалык онлайн конкурс Бадиритдинова Нурзат 8-е.  Ж.Баласагын атындагы КУУнун алдындагы Институт Конфуций. </vt:lpstr>
      <vt:lpstr> Декабрь 2020. Кыргыз эл жазуучусу Ч.Айтматовдун туулган күнүнө карата «Чыңгыз Айтматов кытай адабиятында» аттуу чыгармаларын кытай тилинде аткаруу боюнча республикалык онлайн конкурс.  Номинация “Эң мыкты видео”            Турарова Карина 9-в. </vt:lpstr>
      <vt:lpstr>Декабрь 2020-ж. Ыраазычылык кат Кыргыз эл жазуучусу Ч.Айтматовдун туулган күнүнө карата окуучуларды жогорку деңгээлде даярдагандыгы үчүн.  Ж.Баласагын атындагы Кыргыз Улуттук Университет</vt:lpstr>
      <vt:lpstr>Январь 2021-ж. Офлайнда окуган класстарга интерактивдүү доска менен сабактар өтүлүп келди. Онлайн, офлайнда окуган класстарга слайддар түзүлүп кошумчаланды. </vt:lpstr>
      <vt:lpstr>Февраль 2020-ж. 23-февраль Эне тил күнүнө карата «Тил достуктун ачкычы» аттуу райондук  кароо сынакта 9-в класстын окуучулары Жумалиев Талант, Тойчубеков Ташкул, Акматжанова Азиза кытай тилинин өзгөчөлүгү, окшоштугу, айырмачылыгы тууралуу слайд түзүп жана маданияты тууралу мастер класс көрсөтө алышты. </vt:lpstr>
      <vt:lpstr>Февраль 2021-ж. Мектеп ичинде долбоордук иш “Кытайдагы заманбап китепкана Биньхай” тууралуу  теманы Рысбекова Альбина 9-г, Болотбекова Нурайым 9-в класстын окуучулары жактап беришти. </vt:lpstr>
      <vt:lpstr>Март 2021-ж. «Кытай маданиятына саякат» аттуу 9-в жана 5а6 класстын окуучуларына кытай токуусу, кытай ырларын кытай волонтеру  Гао Чиен (Gao Qian) менен чогуу тандем сабак кылып үйрөтүлдү.</vt:lpstr>
      <vt:lpstr>Март 2021-ж. Кытай тилинде текстти туура жана так айтуу боюнча республикалык онлайн кароо-сынак. Грамота. 9-в классынын окуучусу Медербеков Ырыскелди </vt:lpstr>
      <vt:lpstr>Март 2021-ж. Сертификат «Кытай тилин онлайн окутуу» республикалык кытай тили окутуучуларынын  билимин жогорулатуу курсу.  Ж.Баласагын атындагы КУУнун алдындагы  Институт Конфуций.</vt:lpstr>
      <vt:lpstr>Апрель 2021-ж. Сертификат “Кытай тили көпүрөсү” аттуу жыл сайын өтүлүүчү  республикалык кароо сынак. Сынак онлайн негизде өттү. Жакыпова Эльнура, Жолдошбекова Касиет 8-е.</vt:lpstr>
      <vt:lpstr>Апрель 2021-ж. кытай тили предмети боюнча  шаардык мектептер аралык олимпиада III-орун  Жакыпова Элнура 8-е.</vt:lpstr>
      <vt:lpstr>Май 2021-ж.  HSK-1,2 тесттик иштер (угуп түшүнүү, өз алдынча иштөө)  офлайнда окуп жаткан 9-б,в,г, 5а6 класстарга берилип тест менен иштөө, толтуруу ыкмаларын түшүнө алышты. </vt:lpstr>
      <vt:lpstr>Сентябрь 2021-ж. Ыраазычылык кат. Бишкек шаардык мэриясынын Билим берүү башкармалыгы.</vt:lpstr>
      <vt:lpstr>28-сентябрь 2021-ж. Конфуций Институтунун түзүлгөн күнүнө карата «Лучшая рукописная газета» аттуу сынакта III- орунду 9-е классынын окуучусу Нурбек кызы Малика ээледи. </vt:lpstr>
      <vt:lpstr>Октябрь 2021-ж. Грамота. Ленин райондук билим берүү борбору. </vt:lpstr>
      <vt:lpstr>19-Октябрь 2021-ж. 5а6 классынын ант берүү аземи. </vt:lpstr>
      <vt:lpstr>11-Ноябрь 2021-ж. 5а6 классы «Ата-Бейит» тарыхый мемориалдык комплексинде. </vt:lpstr>
      <vt:lpstr>11-Ноябрь 2021-ж. 5а6 классы каникул учурунда Төө-Куш мини зоопаркында.  </vt:lpstr>
      <vt:lpstr>20-ноябрь 2021-ж. «Спорт ден-соолуктун булагы» аттуу  5-класстар арасында өткөрүлгөн таймашта 5а6-классы  III-орунду ээлешти.</vt:lpstr>
      <vt:lpstr>25-ноябрь 2021-ж. 5а6 классы Кыргыз Улуттук  тарых музейинде.</vt:lpstr>
      <vt:lpstr>16-Декабрь 2021-ж. Сертификат «Жылдын мыкты мугалими». Ж.Баласагын атындагы Кыргыз Улуттук университетинин алдындагы Конфуций институту. </vt:lpstr>
      <vt:lpstr>25-декабрь 2021-ж. Чет тилдер арасында «Жаңы жылды кантип тособуз» аттуу жаңы жылдык маданий таймашта 5-класстар арасында II-орунду 5а6 классы жеңип алды. </vt:lpstr>
      <vt:lpstr>7-январь 2022-ж. 5а6 классы кышкы каникул учурунда  «Локомотив» спорт комплексинде. Дүйнө чемпиону Валентина Шевченко менен.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Lenevo</cp:lastModifiedBy>
  <cp:revision>100</cp:revision>
  <dcterms:created xsi:type="dcterms:W3CDTF">2020-10-04T11:21:40Z</dcterms:created>
  <dcterms:modified xsi:type="dcterms:W3CDTF">2022-01-14T12:27:43Z</dcterms:modified>
</cp:coreProperties>
</file>