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846" r:id="rId2"/>
  </p:sldMasterIdLst>
  <p:notesMasterIdLst>
    <p:notesMasterId r:id="rId16"/>
  </p:notesMasterIdLst>
  <p:sldIdLst>
    <p:sldId id="344" r:id="rId3"/>
    <p:sldId id="285" r:id="rId4"/>
    <p:sldId id="288" r:id="rId5"/>
    <p:sldId id="287" r:id="rId6"/>
    <p:sldId id="289" r:id="rId7"/>
    <p:sldId id="316" r:id="rId8"/>
    <p:sldId id="319" r:id="rId9"/>
    <p:sldId id="340" r:id="rId10"/>
    <p:sldId id="291" r:id="rId11"/>
    <p:sldId id="292" r:id="rId12"/>
    <p:sldId id="298" r:id="rId13"/>
    <p:sldId id="295" r:id="rId14"/>
    <p:sldId id="32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047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3582" autoAdjust="0"/>
  </p:normalViewPr>
  <p:slideViewPr>
    <p:cSldViewPr>
      <p:cViewPr varScale="1">
        <p:scale>
          <a:sx n="85" d="100"/>
          <a:sy n="85" d="100"/>
        </p:scale>
        <p:origin x="16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08728-0EE7-4CA0-AA3D-D38E231B92C8}" type="doc">
      <dgm:prSet loTypeId="urn:microsoft.com/office/officeart/2005/8/layout/cycle2" loCatId="cycle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5DC7CCC-1BA7-4109-9E6B-CC3A514AF156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ky-KG" b="1" dirty="0" smtClean="0"/>
            <a:t>ТСО колдонуу:</a:t>
          </a:r>
        </a:p>
        <a:p>
          <a:r>
            <a:rPr lang="ky-KG" b="1" dirty="0" smtClean="0"/>
            <a:t>Видеотасма,</a:t>
          </a:r>
        </a:p>
        <a:p>
          <a:r>
            <a:rPr lang="ky-KG" b="1" dirty="0" smtClean="0"/>
            <a:t>мультимеди</a:t>
          </a:r>
          <a:r>
            <a:rPr lang="ky-KG" dirty="0" smtClean="0"/>
            <a:t>я</a:t>
          </a:r>
          <a:endParaRPr lang="ru-RU" dirty="0"/>
        </a:p>
      </dgm:t>
    </dgm:pt>
    <dgm:pt modelId="{7885C1E5-07FA-4053-A585-F1B0345E5D2C}" type="parTrans" cxnId="{99A95E2A-C475-4F2F-B4F0-D5034A800273}">
      <dgm:prSet/>
      <dgm:spPr/>
      <dgm:t>
        <a:bodyPr/>
        <a:lstStyle/>
        <a:p>
          <a:endParaRPr lang="ru-RU"/>
        </a:p>
      </dgm:t>
    </dgm:pt>
    <dgm:pt modelId="{A425DBE7-FA9D-40D0-96C9-573F2559E1A5}" type="sibTrans" cxnId="{99A95E2A-C475-4F2F-B4F0-D5034A800273}">
      <dgm:prSet/>
      <dgm:spPr/>
      <dgm:t>
        <a:bodyPr/>
        <a:lstStyle/>
        <a:p>
          <a:endParaRPr lang="ru-RU"/>
        </a:p>
      </dgm:t>
    </dgm:pt>
    <dgm:pt modelId="{EA3C0BCC-9760-4FF7-B313-D76B235CE032}">
      <dgm:prSet phldrT="[Текст]"/>
      <dgm:spPr/>
      <dgm:t>
        <a:bodyPr/>
        <a:lstStyle/>
        <a:p>
          <a:r>
            <a:rPr lang="ky-KG" b="1" dirty="0" smtClean="0">
              <a:solidFill>
                <a:srgbClr val="FFFF00"/>
              </a:solidFill>
            </a:rPr>
            <a:t>Интерактивдүү технология</a:t>
          </a:r>
          <a:endParaRPr lang="ru-RU" b="1" dirty="0">
            <a:solidFill>
              <a:srgbClr val="FFFF00"/>
            </a:solidFill>
          </a:endParaRPr>
        </a:p>
      </dgm:t>
    </dgm:pt>
    <dgm:pt modelId="{26B51CFA-5070-4237-8594-AE7002F0275D}" type="parTrans" cxnId="{55B3F095-6D6E-4DAE-ADAB-4EA5F7153B72}">
      <dgm:prSet/>
      <dgm:spPr/>
      <dgm:t>
        <a:bodyPr/>
        <a:lstStyle/>
        <a:p>
          <a:endParaRPr lang="ru-RU"/>
        </a:p>
      </dgm:t>
    </dgm:pt>
    <dgm:pt modelId="{CC3BAAF7-4F4B-4C64-851F-9CFA33E64829}" type="sibTrans" cxnId="{55B3F095-6D6E-4DAE-ADAB-4EA5F7153B72}">
      <dgm:prSet/>
      <dgm:spPr/>
      <dgm:t>
        <a:bodyPr/>
        <a:lstStyle/>
        <a:p>
          <a:endParaRPr lang="ru-RU"/>
        </a:p>
      </dgm:t>
    </dgm:pt>
    <dgm:pt modelId="{48C3C1F2-D053-4E91-90F5-5D565039BFB0}">
      <dgm:prSet phldrT="[Текст]"/>
      <dgm:spPr/>
      <dgm:t>
        <a:bodyPr/>
        <a:lstStyle/>
        <a:p>
          <a:r>
            <a:rPr lang="ky-KG" b="1" dirty="0" smtClean="0">
              <a:solidFill>
                <a:srgbClr val="FF0000"/>
              </a:solidFill>
            </a:rPr>
            <a:t>Проектик технологиясы</a:t>
          </a:r>
          <a:endParaRPr lang="ru-RU" b="1" dirty="0">
            <a:solidFill>
              <a:srgbClr val="FF0000"/>
            </a:solidFill>
          </a:endParaRPr>
        </a:p>
      </dgm:t>
    </dgm:pt>
    <dgm:pt modelId="{AA8B05AF-1B8D-4E67-AF4B-ED13840BAD38}" type="parTrans" cxnId="{C0FDA751-5FD4-4EEF-A926-1400B9973F4E}">
      <dgm:prSet/>
      <dgm:spPr/>
      <dgm:t>
        <a:bodyPr/>
        <a:lstStyle/>
        <a:p>
          <a:endParaRPr lang="ru-RU"/>
        </a:p>
      </dgm:t>
    </dgm:pt>
    <dgm:pt modelId="{AF54B211-B4AD-4A35-8B2A-AB65823DC27E}" type="sibTrans" cxnId="{C0FDA751-5FD4-4EEF-A926-1400B9973F4E}">
      <dgm:prSet/>
      <dgm:spPr/>
      <dgm:t>
        <a:bodyPr/>
        <a:lstStyle/>
        <a:p>
          <a:endParaRPr lang="ru-RU"/>
        </a:p>
      </dgm:t>
    </dgm:pt>
    <dgm:pt modelId="{B634B2D2-50EC-4CDF-90B5-0DE836078BA1}">
      <dgm:prSet phldrT="[Текст]"/>
      <dgm:spPr/>
      <dgm:t>
        <a:bodyPr/>
        <a:lstStyle/>
        <a:p>
          <a:r>
            <a:rPr lang="ky-KG" b="1" dirty="0" smtClean="0"/>
            <a:t>Оюн технологиясы</a:t>
          </a:r>
          <a:endParaRPr lang="ru-RU" b="1" dirty="0"/>
        </a:p>
      </dgm:t>
    </dgm:pt>
    <dgm:pt modelId="{5876E15D-11A4-48BC-9359-5FD4F296D296}" type="parTrans" cxnId="{9C613920-37DF-4486-9A82-02B85BD01E03}">
      <dgm:prSet/>
      <dgm:spPr/>
      <dgm:t>
        <a:bodyPr/>
        <a:lstStyle/>
        <a:p>
          <a:endParaRPr lang="ru-RU"/>
        </a:p>
      </dgm:t>
    </dgm:pt>
    <dgm:pt modelId="{1ABE29DB-E245-4FCB-84EE-7440CD65E6A9}" type="sibTrans" cxnId="{9C613920-37DF-4486-9A82-02B85BD01E03}">
      <dgm:prSet/>
      <dgm:spPr/>
      <dgm:t>
        <a:bodyPr/>
        <a:lstStyle/>
        <a:p>
          <a:endParaRPr lang="ru-RU"/>
        </a:p>
      </dgm:t>
    </dgm:pt>
    <dgm:pt modelId="{40B9B57E-27EC-443D-AC9B-9E33E5EF3E8C}">
      <dgm:prSet phldrT="[Текст]" custT="1"/>
      <dgm:spPr/>
      <dgm:t>
        <a:bodyPr/>
        <a:lstStyle/>
        <a:p>
          <a:r>
            <a:rPr lang="ky-KG" sz="2000" b="1" dirty="0" smtClean="0">
              <a:solidFill>
                <a:srgbClr val="FFFF00"/>
              </a:solidFill>
            </a:rPr>
            <a:t>Компьютердик</a:t>
          </a:r>
          <a:r>
            <a:rPr lang="en-US" sz="2000" b="1" dirty="0" smtClean="0">
              <a:solidFill>
                <a:srgbClr val="FFFF00"/>
              </a:solidFill>
            </a:rPr>
            <a:t> </a:t>
          </a:r>
          <a:r>
            <a:rPr lang="ky-KG" sz="2000" b="1" dirty="0" smtClean="0">
              <a:solidFill>
                <a:srgbClr val="FFFF00"/>
              </a:solidFill>
            </a:rPr>
            <a:t>технология</a:t>
          </a:r>
          <a:endParaRPr lang="ru-RU" sz="2000" b="1" dirty="0">
            <a:solidFill>
              <a:srgbClr val="FFFF00"/>
            </a:solidFill>
          </a:endParaRPr>
        </a:p>
      </dgm:t>
    </dgm:pt>
    <dgm:pt modelId="{B0177700-284D-4357-8AEC-54F744DDE78D}" type="parTrans" cxnId="{2877F097-BA76-47CB-B02A-43BDB9DE9415}">
      <dgm:prSet/>
      <dgm:spPr/>
      <dgm:t>
        <a:bodyPr/>
        <a:lstStyle/>
        <a:p>
          <a:endParaRPr lang="ru-RU"/>
        </a:p>
      </dgm:t>
    </dgm:pt>
    <dgm:pt modelId="{333D178F-343E-4F6B-94AC-E52955BC9064}" type="sibTrans" cxnId="{2877F097-BA76-47CB-B02A-43BDB9DE9415}">
      <dgm:prSet/>
      <dgm:spPr/>
      <dgm:t>
        <a:bodyPr/>
        <a:lstStyle/>
        <a:p>
          <a:endParaRPr lang="ru-RU"/>
        </a:p>
      </dgm:t>
    </dgm:pt>
    <dgm:pt modelId="{1743A273-0446-4FE7-ADFE-6526D155F2AB}">
      <dgm:prSet phldrT="[Текст]"/>
      <dgm:spPr>
        <a:solidFill>
          <a:srgbClr val="FF0000"/>
        </a:solidFill>
      </dgm:spPr>
      <dgm:t>
        <a:bodyPr/>
        <a:lstStyle/>
        <a:p>
          <a:r>
            <a:rPr lang="ky-KG" b="1" dirty="0" smtClean="0">
              <a:solidFill>
                <a:srgbClr val="FFFF00"/>
              </a:solidFill>
            </a:rPr>
            <a:t>Предметти окутууда инновациялык технологияларды пайдалануу</a:t>
          </a:r>
          <a:endParaRPr lang="ru-RU" b="1" dirty="0">
            <a:solidFill>
              <a:srgbClr val="FFFF00"/>
            </a:solidFill>
          </a:endParaRPr>
        </a:p>
      </dgm:t>
    </dgm:pt>
    <dgm:pt modelId="{D25D8962-F50D-4B7A-8959-5A0903DAFEA5}" type="parTrans" cxnId="{712AFB9C-0BCF-4AF2-9180-5ECB56B43C54}">
      <dgm:prSet/>
      <dgm:spPr/>
      <dgm:t>
        <a:bodyPr/>
        <a:lstStyle/>
        <a:p>
          <a:endParaRPr lang="ru-RU"/>
        </a:p>
      </dgm:t>
    </dgm:pt>
    <dgm:pt modelId="{ECA96E26-EAD0-4AB2-82FD-82EA67591391}" type="sibTrans" cxnId="{712AFB9C-0BCF-4AF2-9180-5ECB56B43C54}">
      <dgm:prSet/>
      <dgm:spPr/>
      <dgm:t>
        <a:bodyPr/>
        <a:lstStyle/>
        <a:p>
          <a:endParaRPr lang="ru-RU" dirty="0"/>
        </a:p>
      </dgm:t>
    </dgm:pt>
    <dgm:pt modelId="{4190CCF9-987D-4040-8EE4-BDCF5BC4A307}" type="pres">
      <dgm:prSet presAssocID="{4A808728-0EE7-4CA0-AA3D-D38E231B92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83BC7B-C40E-4374-85DC-EED606EC1293}" type="pres">
      <dgm:prSet presAssocID="{45DC7CCC-1BA7-4109-9E6B-CC3A514AF156}" presName="node" presStyleLbl="node1" presStyleIdx="0" presStyleCnt="6" custAng="20486028" custScaleX="125801" custScaleY="112402" custRadScaleRad="98076" custRadScaleInc="-85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109FC-851B-4D8C-A2E3-B84EC62E2D37}" type="pres">
      <dgm:prSet presAssocID="{A425DBE7-FA9D-40D0-96C9-573F2559E1A5}" presName="sibTrans" presStyleLbl="sibTrans2D1" presStyleIdx="0" presStyleCnt="6" custScaleX="68688" custLinFactNeighborX="28539" custLinFactNeighborY="-24481"/>
      <dgm:spPr/>
      <dgm:t>
        <a:bodyPr/>
        <a:lstStyle/>
        <a:p>
          <a:endParaRPr lang="ru-RU"/>
        </a:p>
      </dgm:t>
    </dgm:pt>
    <dgm:pt modelId="{5A752C7A-26FB-458F-B0A5-401461723148}" type="pres">
      <dgm:prSet presAssocID="{A425DBE7-FA9D-40D0-96C9-573F2559E1A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605A7032-AFAE-4378-BE4A-955211C306EE}" type="pres">
      <dgm:prSet presAssocID="{EA3C0BCC-9760-4FF7-B313-D76B235CE032}" presName="node" presStyleLbl="node1" presStyleIdx="1" presStyleCnt="6" custScaleX="143323" custScaleY="138981" custRadScaleRad="109796" custRadScaleInc="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154E4-C02A-457C-A25E-DF8579E78354}" type="pres">
      <dgm:prSet presAssocID="{CC3BAAF7-4F4B-4C64-851F-9CFA33E64829}" presName="sibTrans" presStyleLbl="sibTrans2D1" presStyleIdx="1" presStyleCnt="6"/>
      <dgm:spPr/>
      <dgm:t>
        <a:bodyPr/>
        <a:lstStyle/>
        <a:p>
          <a:endParaRPr lang="ru-RU"/>
        </a:p>
      </dgm:t>
    </dgm:pt>
    <dgm:pt modelId="{37F4D3E5-9559-42B1-8081-722B9FAD8883}" type="pres">
      <dgm:prSet presAssocID="{CC3BAAF7-4F4B-4C64-851F-9CFA33E6482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770E7C3-16D3-4CBA-BF55-8A4BC5738794}" type="pres">
      <dgm:prSet presAssocID="{48C3C1F2-D053-4E91-90F5-5D565039BFB0}" presName="node" presStyleLbl="node1" presStyleIdx="2" presStyleCnt="6" custScaleX="129700" custScaleY="118225" custRadScaleRad="114433" custRadScaleInc="19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17783-9C31-4464-B31A-FD19AE4A0CD7}" type="pres">
      <dgm:prSet presAssocID="{AF54B211-B4AD-4A35-8B2A-AB65823DC27E}" presName="sibTrans" presStyleLbl="sibTrans2D1" presStyleIdx="2" presStyleCnt="6"/>
      <dgm:spPr/>
      <dgm:t>
        <a:bodyPr/>
        <a:lstStyle/>
        <a:p>
          <a:endParaRPr lang="ru-RU"/>
        </a:p>
      </dgm:t>
    </dgm:pt>
    <dgm:pt modelId="{7372CBF5-00B5-4BE7-96A3-B749EE9921B6}" type="pres">
      <dgm:prSet presAssocID="{AF54B211-B4AD-4A35-8B2A-AB65823DC27E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70555806-9183-400A-B26E-645BEDA8066B}" type="pres">
      <dgm:prSet presAssocID="{B634B2D2-50EC-4CDF-90B5-0DE836078BA1}" presName="node" presStyleLbl="node1" presStyleIdx="3" presStyleCnt="6" custScaleX="125932" custScaleY="122178" custRadScaleRad="95231" custRadScaleInc="67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E085E-5F9A-42BF-9B69-498739A2977B}" type="pres">
      <dgm:prSet presAssocID="{1ABE29DB-E245-4FCB-84EE-7440CD65E6A9}" presName="sibTrans" presStyleLbl="sibTrans2D1" presStyleIdx="3" presStyleCnt="6" custLinFactNeighborX="-55989" custLinFactNeighborY="26205"/>
      <dgm:spPr/>
      <dgm:t>
        <a:bodyPr/>
        <a:lstStyle/>
        <a:p>
          <a:endParaRPr lang="ru-RU"/>
        </a:p>
      </dgm:t>
    </dgm:pt>
    <dgm:pt modelId="{28F40696-05A5-4F55-A92A-B4B28A19DE69}" type="pres">
      <dgm:prSet presAssocID="{1ABE29DB-E245-4FCB-84EE-7440CD65E6A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271057BA-9447-4B09-8A77-22B548F74B39}" type="pres">
      <dgm:prSet presAssocID="{40B9B57E-27EC-443D-AC9B-9E33E5EF3E8C}" presName="node" presStyleLbl="node1" presStyleIdx="4" presStyleCnt="6" custScaleX="163088" custScaleY="140022" custRadScaleRad="109274" custRadScaleInc="89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0985A-444C-4989-90FC-ABFA2FC9ED4A}" type="pres">
      <dgm:prSet presAssocID="{333D178F-343E-4F6B-94AC-E52955BC9064}" presName="sibTrans" presStyleLbl="sibTrans2D1" presStyleIdx="4" presStyleCnt="6" custAng="18938606" custScaleX="867244" custLinFactX="-200000" custLinFactY="-85125" custLinFactNeighborX="-208149" custLinFactNeighborY="-100000"/>
      <dgm:spPr/>
      <dgm:t>
        <a:bodyPr/>
        <a:lstStyle/>
        <a:p>
          <a:endParaRPr lang="ru-RU"/>
        </a:p>
      </dgm:t>
    </dgm:pt>
    <dgm:pt modelId="{6DC8F13B-C471-40FE-8665-1600F3BB9686}" type="pres">
      <dgm:prSet presAssocID="{333D178F-343E-4F6B-94AC-E52955BC9064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5C35559-6C5A-4190-BDB2-FC75B17B128F}" type="pres">
      <dgm:prSet presAssocID="{1743A273-0446-4FE7-ADFE-6526D155F2AB}" presName="node" presStyleLbl="node1" presStyleIdx="5" presStyleCnt="6" custScaleX="162667" custScaleY="135783" custRadScaleRad="4301" custRadScaleInc="387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94B67-A4F5-49A0-867F-CE98738F67E0}" type="pres">
      <dgm:prSet presAssocID="{ECA96E26-EAD0-4AB2-82FD-82EA67591391}" presName="sibTrans" presStyleLbl="sibTrans2D1" presStyleIdx="5" presStyleCnt="6" custAng="7098039" custFlipVert="0" custFlipHor="1" custScaleX="466027" custScaleY="8131" custLinFactX="1420390" custLinFactY="400000" custLinFactNeighborX="1500000" custLinFactNeighborY="428163"/>
      <dgm:spPr/>
      <dgm:t>
        <a:bodyPr/>
        <a:lstStyle/>
        <a:p>
          <a:endParaRPr lang="ru-RU"/>
        </a:p>
      </dgm:t>
    </dgm:pt>
    <dgm:pt modelId="{9BAFFF71-DFE6-4C4A-B9CB-964A1C5D11DE}" type="pres">
      <dgm:prSet presAssocID="{ECA96E26-EAD0-4AB2-82FD-82EA67591391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3D12CB21-8511-4446-9F73-237FB1799C38}" type="presOf" srcId="{4A808728-0EE7-4CA0-AA3D-D38E231B92C8}" destId="{4190CCF9-987D-4040-8EE4-BDCF5BC4A307}" srcOrd="0" destOrd="0" presId="urn:microsoft.com/office/officeart/2005/8/layout/cycle2"/>
    <dgm:cxn modelId="{7B97D3AE-443C-41FA-A32F-E11E3757C4E3}" type="presOf" srcId="{EA3C0BCC-9760-4FF7-B313-D76B235CE032}" destId="{605A7032-AFAE-4378-BE4A-955211C306EE}" srcOrd="0" destOrd="0" presId="urn:microsoft.com/office/officeart/2005/8/layout/cycle2"/>
    <dgm:cxn modelId="{E41B97E8-2727-446C-A8BB-5A5B68B49039}" type="presOf" srcId="{333D178F-343E-4F6B-94AC-E52955BC9064}" destId="{6DC8F13B-C471-40FE-8665-1600F3BB9686}" srcOrd="1" destOrd="0" presId="urn:microsoft.com/office/officeart/2005/8/layout/cycle2"/>
    <dgm:cxn modelId="{2D1962D3-BD3D-42EC-9552-3DCAD956CE40}" type="presOf" srcId="{A425DBE7-FA9D-40D0-96C9-573F2559E1A5}" destId="{87F109FC-851B-4D8C-A2E3-B84EC62E2D37}" srcOrd="0" destOrd="0" presId="urn:microsoft.com/office/officeart/2005/8/layout/cycle2"/>
    <dgm:cxn modelId="{2877F097-BA76-47CB-B02A-43BDB9DE9415}" srcId="{4A808728-0EE7-4CA0-AA3D-D38E231B92C8}" destId="{40B9B57E-27EC-443D-AC9B-9E33E5EF3E8C}" srcOrd="4" destOrd="0" parTransId="{B0177700-284D-4357-8AEC-54F744DDE78D}" sibTransId="{333D178F-343E-4F6B-94AC-E52955BC9064}"/>
    <dgm:cxn modelId="{F6DD47CF-CD08-4882-915C-A3679EEBF822}" type="presOf" srcId="{B634B2D2-50EC-4CDF-90B5-0DE836078BA1}" destId="{70555806-9183-400A-B26E-645BEDA8066B}" srcOrd="0" destOrd="0" presId="urn:microsoft.com/office/officeart/2005/8/layout/cycle2"/>
    <dgm:cxn modelId="{F19F5364-FD67-4A53-BD70-77936D45A4B0}" type="presOf" srcId="{AF54B211-B4AD-4A35-8B2A-AB65823DC27E}" destId="{7372CBF5-00B5-4BE7-96A3-B749EE9921B6}" srcOrd="1" destOrd="0" presId="urn:microsoft.com/office/officeart/2005/8/layout/cycle2"/>
    <dgm:cxn modelId="{87A2639D-C2E6-41CE-B61F-9647589A2882}" type="presOf" srcId="{CC3BAAF7-4F4B-4C64-851F-9CFA33E64829}" destId="{37F4D3E5-9559-42B1-8081-722B9FAD8883}" srcOrd="1" destOrd="0" presId="urn:microsoft.com/office/officeart/2005/8/layout/cycle2"/>
    <dgm:cxn modelId="{712AFB9C-0BCF-4AF2-9180-5ECB56B43C54}" srcId="{4A808728-0EE7-4CA0-AA3D-D38E231B92C8}" destId="{1743A273-0446-4FE7-ADFE-6526D155F2AB}" srcOrd="5" destOrd="0" parTransId="{D25D8962-F50D-4B7A-8959-5A0903DAFEA5}" sibTransId="{ECA96E26-EAD0-4AB2-82FD-82EA67591391}"/>
    <dgm:cxn modelId="{ED4F9932-3AB1-47B4-A0C0-BED291E923B6}" type="presOf" srcId="{ECA96E26-EAD0-4AB2-82FD-82EA67591391}" destId="{77A94B67-A4F5-49A0-867F-CE98738F67E0}" srcOrd="0" destOrd="0" presId="urn:microsoft.com/office/officeart/2005/8/layout/cycle2"/>
    <dgm:cxn modelId="{A4384672-FAA3-49F0-856A-C48D84F2DA47}" type="presOf" srcId="{48C3C1F2-D053-4E91-90F5-5D565039BFB0}" destId="{7770E7C3-16D3-4CBA-BF55-8A4BC5738794}" srcOrd="0" destOrd="0" presId="urn:microsoft.com/office/officeart/2005/8/layout/cycle2"/>
    <dgm:cxn modelId="{55B3F095-6D6E-4DAE-ADAB-4EA5F7153B72}" srcId="{4A808728-0EE7-4CA0-AA3D-D38E231B92C8}" destId="{EA3C0BCC-9760-4FF7-B313-D76B235CE032}" srcOrd="1" destOrd="0" parTransId="{26B51CFA-5070-4237-8594-AE7002F0275D}" sibTransId="{CC3BAAF7-4F4B-4C64-851F-9CFA33E64829}"/>
    <dgm:cxn modelId="{99237A95-AB71-4DBB-923E-9BFE72068D28}" type="presOf" srcId="{A425DBE7-FA9D-40D0-96C9-573F2559E1A5}" destId="{5A752C7A-26FB-458F-B0A5-401461723148}" srcOrd="1" destOrd="0" presId="urn:microsoft.com/office/officeart/2005/8/layout/cycle2"/>
    <dgm:cxn modelId="{477AE14C-EA8D-4503-BDEB-1A2F5953AB26}" type="presOf" srcId="{1ABE29DB-E245-4FCB-84EE-7440CD65E6A9}" destId="{BCFE085E-5F9A-42BF-9B69-498739A2977B}" srcOrd="0" destOrd="0" presId="urn:microsoft.com/office/officeart/2005/8/layout/cycle2"/>
    <dgm:cxn modelId="{9C613920-37DF-4486-9A82-02B85BD01E03}" srcId="{4A808728-0EE7-4CA0-AA3D-D38E231B92C8}" destId="{B634B2D2-50EC-4CDF-90B5-0DE836078BA1}" srcOrd="3" destOrd="0" parTransId="{5876E15D-11A4-48BC-9359-5FD4F296D296}" sibTransId="{1ABE29DB-E245-4FCB-84EE-7440CD65E6A9}"/>
    <dgm:cxn modelId="{2B55D34F-56FA-45C4-9539-739E5277ACB5}" type="presOf" srcId="{1ABE29DB-E245-4FCB-84EE-7440CD65E6A9}" destId="{28F40696-05A5-4F55-A92A-B4B28A19DE69}" srcOrd="1" destOrd="0" presId="urn:microsoft.com/office/officeart/2005/8/layout/cycle2"/>
    <dgm:cxn modelId="{16E02D44-9469-4216-8162-30333A7F9D3F}" type="presOf" srcId="{1743A273-0446-4FE7-ADFE-6526D155F2AB}" destId="{B5C35559-6C5A-4190-BDB2-FC75B17B128F}" srcOrd="0" destOrd="0" presId="urn:microsoft.com/office/officeart/2005/8/layout/cycle2"/>
    <dgm:cxn modelId="{99A95E2A-C475-4F2F-B4F0-D5034A800273}" srcId="{4A808728-0EE7-4CA0-AA3D-D38E231B92C8}" destId="{45DC7CCC-1BA7-4109-9E6B-CC3A514AF156}" srcOrd="0" destOrd="0" parTransId="{7885C1E5-07FA-4053-A585-F1B0345E5D2C}" sibTransId="{A425DBE7-FA9D-40D0-96C9-573F2559E1A5}"/>
    <dgm:cxn modelId="{92BBB896-F437-4C05-A2AB-37D7473D3C72}" type="presOf" srcId="{ECA96E26-EAD0-4AB2-82FD-82EA67591391}" destId="{9BAFFF71-DFE6-4C4A-B9CB-964A1C5D11DE}" srcOrd="1" destOrd="0" presId="urn:microsoft.com/office/officeart/2005/8/layout/cycle2"/>
    <dgm:cxn modelId="{145A6F62-B2F9-4C51-8445-A316ACE96649}" type="presOf" srcId="{333D178F-343E-4F6B-94AC-E52955BC9064}" destId="{8590985A-444C-4989-90FC-ABFA2FC9ED4A}" srcOrd="0" destOrd="0" presId="urn:microsoft.com/office/officeart/2005/8/layout/cycle2"/>
    <dgm:cxn modelId="{B66CAE52-CD70-43D2-8D56-76F6472F3FEE}" type="presOf" srcId="{40B9B57E-27EC-443D-AC9B-9E33E5EF3E8C}" destId="{271057BA-9447-4B09-8A77-22B548F74B39}" srcOrd="0" destOrd="0" presId="urn:microsoft.com/office/officeart/2005/8/layout/cycle2"/>
    <dgm:cxn modelId="{2836824E-2671-4A9D-AF87-6E6B491C65B7}" type="presOf" srcId="{AF54B211-B4AD-4A35-8B2A-AB65823DC27E}" destId="{07D17783-9C31-4464-B31A-FD19AE4A0CD7}" srcOrd="0" destOrd="0" presId="urn:microsoft.com/office/officeart/2005/8/layout/cycle2"/>
    <dgm:cxn modelId="{1D505DF3-38BE-42DE-9C49-7EFE4846B9DD}" type="presOf" srcId="{45DC7CCC-1BA7-4109-9E6B-CC3A514AF156}" destId="{B883BC7B-C40E-4374-85DC-EED606EC1293}" srcOrd="0" destOrd="0" presId="urn:microsoft.com/office/officeart/2005/8/layout/cycle2"/>
    <dgm:cxn modelId="{C0FDA751-5FD4-4EEF-A926-1400B9973F4E}" srcId="{4A808728-0EE7-4CA0-AA3D-D38E231B92C8}" destId="{48C3C1F2-D053-4E91-90F5-5D565039BFB0}" srcOrd="2" destOrd="0" parTransId="{AA8B05AF-1B8D-4E67-AF4B-ED13840BAD38}" sibTransId="{AF54B211-B4AD-4A35-8B2A-AB65823DC27E}"/>
    <dgm:cxn modelId="{4F419A60-E136-4F94-AD85-090DE5CA08CE}" type="presOf" srcId="{CC3BAAF7-4F4B-4C64-851F-9CFA33E64829}" destId="{C03154E4-C02A-457C-A25E-DF8579E78354}" srcOrd="0" destOrd="0" presId="urn:microsoft.com/office/officeart/2005/8/layout/cycle2"/>
    <dgm:cxn modelId="{AEE7E83D-1EF1-4EDC-AFD7-825DDFDE03EC}" type="presParOf" srcId="{4190CCF9-987D-4040-8EE4-BDCF5BC4A307}" destId="{B883BC7B-C40E-4374-85DC-EED606EC1293}" srcOrd="0" destOrd="0" presId="urn:microsoft.com/office/officeart/2005/8/layout/cycle2"/>
    <dgm:cxn modelId="{60CCDB6A-2CC8-4848-9D15-B95427EF5E03}" type="presParOf" srcId="{4190CCF9-987D-4040-8EE4-BDCF5BC4A307}" destId="{87F109FC-851B-4D8C-A2E3-B84EC62E2D37}" srcOrd="1" destOrd="0" presId="urn:microsoft.com/office/officeart/2005/8/layout/cycle2"/>
    <dgm:cxn modelId="{25DB9E38-8302-4668-86E6-F5DBF0D74FBA}" type="presParOf" srcId="{87F109FC-851B-4D8C-A2E3-B84EC62E2D37}" destId="{5A752C7A-26FB-458F-B0A5-401461723148}" srcOrd="0" destOrd="0" presId="urn:microsoft.com/office/officeart/2005/8/layout/cycle2"/>
    <dgm:cxn modelId="{FD21A723-DFA6-4679-8ED0-8F12E9CE3920}" type="presParOf" srcId="{4190CCF9-987D-4040-8EE4-BDCF5BC4A307}" destId="{605A7032-AFAE-4378-BE4A-955211C306EE}" srcOrd="2" destOrd="0" presId="urn:microsoft.com/office/officeart/2005/8/layout/cycle2"/>
    <dgm:cxn modelId="{4A30580F-173A-45D7-AFCB-200CD13A3812}" type="presParOf" srcId="{4190CCF9-987D-4040-8EE4-BDCF5BC4A307}" destId="{C03154E4-C02A-457C-A25E-DF8579E78354}" srcOrd="3" destOrd="0" presId="urn:microsoft.com/office/officeart/2005/8/layout/cycle2"/>
    <dgm:cxn modelId="{2014E9E9-AC52-4178-82BC-C2C7E6C6AD73}" type="presParOf" srcId="{C03154E4-C02A-457C-A25E-DF8579E78354}" destId="{37F4D3E5-9559-42B1-8081-722B9FAD8883}" srcOrd="0" destOrd="0" presId="urn:microsoft.com/office/officeart/2005/8/layout/cycle2"/>
    <dgm:cxn modelId="{FBA0DD51-63B2-4C5C-BF89-4B6C2EF6EFB2}" type="presParOf" srcId="{4190CCF9-987D-4040-8EE4-BDCF5BC4A307}" destId="{7770E7C3-16D3-4CBA-BF55-8A4BC5738794}" srcOrd="4" destOrd="0" presId="urn:microsoft.com/office/officeart/2005/8/layout/cycle2"/>
    <dgm:cxn modelId="{E68BA9DA-5F03-49A2-A0AD-F736F39C15E9}" type="presParOf" srcId="{4190CCF9-987D-4040-8EE4-BDCF5BC4A307}" destId="{07D17783-9C31-4464-B31A-FD19AE4A0CD7}" srcOrd="5" destOrd="0" presId="urn:microsoft.com/office/officeart/2005/8/layout/cycle2"/>
    <dgm:cxn modelId="{4CD223F4-4C73-47F0-BB61-D7F4C43A1F45}" type="presParOf" srcId="{07D17783-9C31-4464-B31A-FD19AE4A0CD7}" destId="{7372CBF5-00B5-4BE7-96A3-B749EE9921B6}" srcOrd="0" destOrd="0" presId="urn:microsoft.com/office/officeart/2005/8/layout/cycle2"/>
    <dgm:cxn modelId="{90E7F340-0978-400D-8B88-0BA7048F4972}" type="presParOf" srcId="{4190CCF9-987D-4040-8EE4-BDCF5BC4A307}" destId="{70555806-9183-400A-B26E-645BEDA8066B}" srcOrd="6" destOrd="0" presId="urn:microsoft.com/office/officeart/2005/8/layout/cycle2"/>
    <dgm:cxn modelId="{B4893868-13D4-4EE7-BF01-AF1F6B01CD54}" type="presParOf" srcId="{4190CCF9-987D-4040-8EE4-BDCF5BC4A307}" destId="{BCFE085E-5F9A-42BF-9B69-498739A2977B}" srcOrd="7" destOrd="0" presId="urn:microsoft.com/office/officeart/2005/8/layout/cycle2"/>
    <dgm:cxn modelId="{110961BA-A173-4AE3-9D1B-01F83F14F5E3}" type="presParOf" srcId="{BCFE085E-5F9A-42BF-9B69-498739A2977B}" destId="{28F40696-05A5-4F55-A92A-B4B28A19DE69}" srcOrd="0" destOrd="0" presId="urn:microsoft.com/office/officeart/2005/8/layout/cycle2"/>
    <dgm:cxn modelId="{BD185B88-6B83-4FF5-8688-F02ECE3D1D4E}" type="presParOf" srcId="{4190CCF9-987D-4040-8EE4-BDCF5BC4A307}" destId="{271057BA-9447-4B09-8A77-22B548F74B39}" srcOrd="8" destOrd="0" presId="urn:microsoft.com/office/officeart/2005/8/layout/cycle2"/>
    <dgm:cxn modelId="{8211947D-3929-453C-B63C-6E8E46579273}" type="presParOf" srcId="{4190CCF9-987D-4040-8EE4-BDCF5BC4A307}" destId="{8590985A-444C-4989-90FC-ABFA2FC9ED4A}" srcOrd="9" destOrd="0" presId="urn:microsoft.com/office/officeart/2005/8/layout/cycle2"/>
    <dgm:cxn modelId="{1102F394-E215-4C16-AFD8-E71F06A02291}" type="presParOf" srcId="{8590985A-444C-4989-90FC-ABFA2FC9ED4A}" destId="{6DC8F13B-C471-40FE-8665-1600F3BB9686}" srcOrd="0" destOrd="0" presId="urn:microsoft.com/office/officeart/2005/8/layout/cycle2"/>
    <dgm:cxn modelId="{25C93163-0555-4ECC-BE75-CE4AADF67CDB}" type="presParOf" srcId="{4190CCF9-987D-4040-8EE4-BDCF5BC4A307}" destId="{B5C35559-6C5A-4190-BDB2-FC75B17B128F}" srcOrd="10" destOrd="0" presId="urn:microsoft.com/office/officeart/2005/8/layout/cycle2"/>
    <dgm:cxn modelId="{2EA6E738-E8A9-41E3-854D-D377FE9573F0}" type="presParOf" srcId="{4190CCF9-987D-4040-8EE4-BDCF5BC4A307}" destId="{77A94B67-A4F5-49A0-867F-CE98738F67E0}" srcOrd="11" destOrd="0" presId="urn:microsoft.com/office/officeart/2005/8/layout/cycle2"/>
    <dgm:cxn modelId="{3F41D8CD-16B7-44AB-B824-C09DF02B08BA}" type="presParOf" srcId="{77A94B67-A4F5-49A0-867F-CE98738F67E0}" destId="{9BAFFF71-DFE6-4C4A-B9CB-964A1C5D11D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FD808-DA9A-4C56-853F-B35EC4C7071E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A237FD7-220E-4312-8F82-290D89B66B67}">
      <dgm:prSet phldrT="[Текст]"/>
      <dgm:spPr/>
      <dgm:t>
        <a:bodyPr/>
        <a:lstStyle/>
        <a:p>
          <a:r>
            <a:rPr lang="ky-KG" b="1" dirty="0" smtClean="0">
              <a:solidFill>
                <a:srgbClr val="FF0000"/>
              </a:solidFill>
            </a:rPr>
            <a:t>Тарбиялык иштер</a:t>
          </a:r>
          <a:endParaRPr lang="ru-RU" b="1" dirty="0">
            <a:solidFill>
              <a:srgbClr val="FF0000"/>
            </a:solidFill>
          </a:endParaRPr>
        </a:p>
      </dgm:t>
    </dgm:pt>
    <dgm:pt modelId="{5BAA7F2A-D047-44E5-AEC3-89974BBC8ED0}" type="parTrans" cxnId="{B17C0C92-581E-4537-B708-8334D66AABB8}">
      <dgm:prSet/>
      <dgm:spPr/>
      <dgm:t>
        <a:bodyPr/>
        <a:lstStyle/>
        <a:p>
          <a:endParaRPr lang="ru-RU"/>
        </a:p>
      </dgm:t>
    </dgm:pt>
    <dgm:pt modelId="{4F9415DA-348F-47DF-A420-29BDB9D1A37C}" type="sibTrans" cxnId="{B17C0C92-581E-4537-B708-8334D66AABB8}">
      <dgm:prSet/>
      <dgm:spPr/>
      <dgm:t>
        <a:bodyPr/>
        <a:lstStyle/>
        <a:p>
          <a:endParaRPr lang="ru-RU"/>
        </a:p>
      </dgm:t>
    </dgm:pt>
    <dgm:pt modelId="{35846A16-C44A-4EDD-ABC3-14A992C3C3F7}">
      <dgm:prSet phldrT="[Текст]" custT="1"/>
      <dgm:spPr/>
      <dgm:t>
        <a:bodyPr/>
        <a:lstStyle/>
        <a:p>
          <a:r>
            <a:rPr lang="ky-KG" sz="2400" b="1" dirty="0" smtClean="0">
              <a:solidFill>
                <a:srgbClr val="FFFF00"/>
              </a:solidFill>
            </a:rPr>
            <a:t>План боюнча тарбиялык сааттарды өтүү</a:t>
          </a:r>
          <a:endParaRPr lang="ru-RU" sz="2400" b="1" dirty="0">
            <a:solidFill>
              <a:srgbClr val="FFFF00"/>
            </a:solidFill>
          </a:endParaRPr>
        </a:p>
      </dgm:t>
    </dgm:pt>
    <dgm:pt modelId="{9F864375-0299-4936-9560-5A8692EE5819}" type="parTrans" cxnId="{3DC7B19E-770F-4C0E-B6A5-6D3A13CEF3A0}">
      <dgm:prSet/>
      <dgm:spPr/>
      <dgm:t>
        <a:bodyPr/>
        <a:lstStyle/>
        <a:p>
          <a:endParaRPr lang="ru-RU"/>
        </a:p>
      </dgm:t>
    </dgm:pt>
    <dgm:pt modelId="{AD3FE57B-54FB-46AB-83F7-F7F0163838F0}" type="sibTrans" cxnId="{3DC7B19E-770F-4C0E-B6A5-6D3A13CEF3A0}">
      <dgm:prSet/>
      <dgm:spPr/>
      <dgm:t>
        <a:bodyPr/>
        <a:lstStyle/>
        <a:p>
          <a:endParaRPr lang="ru-RU"/>
        </a:p>
      </dgm:t>
    </dgm:pt>
    <dgm:pt modelId="{E5365E9C-F879-4BEE-821E-3C7B8131AE4F}">
      <dgm:prSet phldrT="[Текст]" custT="1"/>
      <dgm:spPr/>
      <dgm:t>
        <a:bodyPr/>
        <a:lstStyle/>
        <a:p>
          <a:r>
            <a:rPr lang="ky-KG" sz="2800" b="1" dirty="0" smtClean="0">
              <a:solidFill>
                <a:srgbClr val="FFFF00"/>
              </a:solidFill>
            </a:rPr>
            <a:t>Ата-энелер менен иштөө</a:t>
          </a:r>
          <a:endParaRPr lang="ru-RU" sz="2800" b="1" dirty="0">
            <a:solidFill>
              <a:srgbClr val="FFFF00"/>
            </a:solidFill>
          </a:endParaRPr>
        </a:p>
      </dgm:t>
    </dgm:pt>
    <dgm:pt modelId="{B4FBE993-A1C6-4FDB-A2D4-E355C57B8E16}" type="parTrans" cxnId="{9E78D374-6829-4EC1-B049-CBE27832D254}">
      <dgm:prSet/>
      <dgm:spPr/>
      <dgm:t>
        <a:bodyPr/>
        <a:lstStyle/>
        <a:p>
          <a:endParaRPr lang="ru-RU"/>
        </a:p>
      </dgm:t>
    </dgm:pt>
    <dgm:pt modelId="{F8258CCA-74DC-416D-8B41-E7C6C3F3E874}" type="sibTrans" cxnId="{9E78D374-6829-4EC1-B049-CBE27832D254}">
      <dgm:prSet/>
      <dgm:spPr/>
      <dgm:t>
        <a:bodyPr/>
        <a:lstStyle/>
        <a:p>
          <a:endParaRPr lang="ru-RU"/>
        </a:p>
      </dgm:t>
    </dgm:pt>
    <dgm:pt modelId="{19762B64-43DD-41F3-8FF8-720959FEC149}">
      <dgm:prSet phldrT="[Текст]" custT="1"/>
      <dgm:spPr/>
      <dgm:t>
        <a:bodyPr/>
        <a:lstStyle/>
        <a:p>
          <a:r>
            <a:rPr lang="ky-KG" sz="2400" b="1" dirty="0" smtClean="0">
              <a:solidFill>
                <a:srgbClr val="002060"/>
              </a:solidFill>
            </a:rPr>
            <a:t>Класстан тышкаркы иш чараларга катышуу.</a:t>
          </a:r>
          <a:endParaRPr lang="ru-RU" sz="2400" b="1" dirty="0">
            <a:solidFill>
              <a:srgbClr val="002060"/>
            </a:solidFill>
          </a:endParaRPr>
        </a:p>
      </dgm:t>
    </dgm:pt>
    <dgm:pt modelId="{B5A98B7D-BB67-4D4E-B4B4-B95C913A1C86}" type="parTrans" cxnId="{53456321-55E9-4646-9EC6-379DA01F57B8}">
      <dgm:prSet/>
      <dgm:spPr/>
      <dgm:t>
        <a:bodyPr/>
        <a:lstStyle/>
        <a:p>
          <a:endParaRPr lang="ru-RU"/>
        </a:p>
      </dgm:t>
    </dgm:pt>
    <dgm:pt modelId="{E364A562-7D05-413F-9BFD-BE9EB9534976}" type="sibTrans" cxnId="{53456321-55E9-4646-9EC6-379DA01F57B8}">
      <dgm:prSet/>
      <dgm:spPr/>
      <dgm:t>
        <a:bodyPr/>
        <a:lstStyle/>
        <a:p>
          <a:endParaRPr lang="ru-RU"/>
        </a:p>
      </dgm:t>
    </dgm:pt>
    <dgm:pt modelId="{1E071CF4-3FCF-41F5-B841-9C777BC8797D}">
      <dgm:prSet phldrT="[Текст]" custT="1"/>
      <dgm:spPr/>
      <dgm:t>
        <a:bodyPr/>
        <a:lstStyle/>
        <a:p>
          <a:r>
            <a:rPr lang="ky-KG" sz="2000" b="1" dirty="0" smtClean="0">
              <a:solidFill>
                <a:srgbClr val="FFFF00"/>
              </a:solidFill>
            </a:rPr>
            <a:t>Мектеп ичиндеги, райондук, шаардык конкурстарга катышуу</a:t>
          </a:r>
          <a:endParaRPr lang="ru-RU" sz="2000" b="1" dirty="0">
            <a:solidFill>
              <a:srgbClr val="FFFF00"/>
            </a:solidFill>
          </a:endParaRPr>
        </a:p>
      </dgm:t>
    </dgm:pt>
    <dgm:pt modelId="{AAED4805-3C48-47D6-9827-F32D47880C45}" type="parTrans" cxnId="{EB38B0DF-D182-48E5-82DB-4191B1A37A12}">
      <dgm:prSet/>
      <dgm:spPr/>
      <dgm:t>
        <a:bodyPr/>
        <a:lstStyle/>
        <a:p>
          <a:endParaRPr lang="ru-RU"/>
        </a:p>
      </dgm:t>
    </dgm:pt>
    <dgm:pt modelId="{05C6A08D-D3B2-4235-BA82-EF9608C21D6D}" type="sibTrans" cxnId="{EB38B0DF-D182-48E5-82DB-4191B1A37A12}">
      <dgm:prSet/>
      <dgm:spPr/>
      <dgm:t>
        <a:bodyPr/>
        <a:lstStyle/>
        <a:p>
          <a:endParaRPr lang="ru-RU"/>
        </a:p>
      </dgm:t>
    </dgm:pt>
    <dgm:pt modelId="{098FDACA-CF1D-4373-B0E1-59EF9AA6F183}" type="pres">
      <dgm:prSet presAssocID="{EA3FD808-DA9A-4C56-853F-B35EC4C707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8E8C22-6D46-489F-B459-243626EFAD51}" type="pres">
      <dgm:prSet presAssocID="{EA237FD7-220E-4312-8F82-290D89B66B67}" presName="centerShape" presStyleLbl="node0" presStyleIdx="0" presStyleCnt="1" custScaleX="118656"/>
      <dgm:spPr/>
      <dgm:t>
        <a:bodyPr/>
        <a:lstStyle/>
        <a:p>
          <a:endParaRPr lang="ru-RU"/>
        </a:p>
      </dgm:t>
    </dgm:pt>
    <dgm:pt modelId="{CD863509-ACEF-456A-8A31-3CC99EB871C7}" type="pres">
      <dgm:prSet presAssocID="{35846A16-C44A-4EDD-ABC3-14A992C3C3F7}" presName="node" presStyleLbl="node1" presStyleIdx="0" presStyleCnt="4" custScaleX="154951" custScaleY="129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0EBBF-FF7D-4EF3-A858-6B15BBA80DEA}" type="pres">
      <dgm:prSet presAssocID="{35846A16-C44A-4EDD-ABC3-14A992C3C3F7}" presName="dummy" presStyleCnt="0"/>
      <dgm:spPr/>
    </dgm:pt>
    <dgm:pt modelId="{31A5DAC3-9DE8-4CE6-82F5-76C86DB24EA9}" type="pres">
      <dgm:prSet presAssocID="{AD3FE57B-54FB-46AB-83F7-F7F0163838F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ED7AE3B-6DE9-4CE8-87F5-4398BF68F4C8}" type="pres">
      <dgm:prSet presAssocID="{E5365E9C-F879-4BEE-821E-3C7B8131AE4F}" presName="node" presStyleLbl="node1" presStyleIdx="1" presStyleCnt="4" custScaleX="165948" custScaleY="129003" custRadScaleRad="113842" custRadScaleInc="-4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B381D-FF29-4C12-9CCF-9996AEEA97C6}" type="pres">
      <dgm:prSet presAssocID="{E5365E9C-F879-4BEE-821E-3C7B8131AE4F}" presName="dummy" presStyleCnt="0"/>
      <dgm:spPr/>
    </dgm:pt>
    <dgm:pt modelId="{8FE0AF3E-A991-4A62-A494-60772D3F151F}" type="pres">
      <dgm:prSet presAssocID="{F8258CCA-74DC-416D-8B41-E7C6C3F3E87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91E6288-B60C-4626-BCE2-94A1A40916D0}" type="pres">
      <dgm:prSet presAssocID="{19762B64-43DD-41F3-8FF8-720959FEC149}" presName="node" presStyleLbl="node1" presStyleIdx="2" presStyleCnt="4" custScaleX="166644" custScaleY="117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5CB9F-2C4C-4A3E-9C7D-6C82411AA3F2}" type="pres">
      <dgm:prSet presAssocID="{19762B64-43DD-41F3-8FF8-720959FEC149}" presName="dummy" presStyleCnt="0"/>
      <dgm:spPr/>
    </dgm:pt>
    <dgm:pt modelId="{1A2BA4BB-E464-4E16-8168-1844DA9481FD}" type="pres">
      <dgm:prSet presAssocID="{E364A562-7D05-413F-9BFD-BE9EB953497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2DF983A-0478-4CD8-9008-13717933E43A}" type="pres">
      <dgm:prSet presAssocID="{1E071CF4-3FCF-41F5-B841-9C777BC8797D}" presName="node" presStyleLbl="node1" presStyleIdx="3" presStyleCnt="4" custScaleX="160475" custScaleY="137779" custRadScaleRad="115812" custRadScaleInc="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AF881-42D1-4A73-AF11-316F03819B3F}" type="pres">
      <dgm:prSet presAssocID="{1E071CF4-3FCF-41F5-B841-9C777BC8797D}" presName="dummy" presStyleCnt="0"/>
      <dgm:spPr/>
    </dgm:pt>
    <dgm:pt modelId="{4D2F3254-09AB-4341-9770-F4DF30E8F641}" type="pres">
      <dgm:prSet presAssocID="{05C6A08D-D3B2-4235-BA82-EF9608C21D6D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3456321-55E9-4646-9EC6-379DA01F57B8}" srcId="{EA237FD7-220E-4312-8F82-290D89B66B67}" destId="{19762B64-43DD-41F3-8FF8-720959FEC149}" srcOrd="2" destOrd="0" parTransId="{B5A98B7D-BB67-4D4E-B4B4-B95C913A1C86}" sibTransId="{E364A562-7D05-413F-9BFD-BE9EB9534976}"/>
    <dgm:cxn modelId="{D3F87F8C-9503-41AB-B031-60E35AAAD197}" type="presOf" srcId="{F8258CCA-74DC-416D-8B41-E7C6C3F3E874}" destId="{8FE0AF3E-A991-4A62-A494-60772D3F151F}" srcOrd="0" destOrd="0" presId="urn:microsoft.com/office/officeart/2005/8/layout/radial6"/>
    <dgm:cxn modelId="{60DAAEA7-2D46-4956-80A3-51AE97666296}" type="presOf" srcId="{EA3FD808-DA9A-4C56-853F-B35EC4C7071E}" destId="{098FDACA-CF1D-4373-B0E1-59EF9AA6F183}" srcOrd="0" destOrd="0" presId="urn:microsoft.com/office/officeart/2005/8/layout/radial6"/>
    <dgm:cxn modelId="{BBFAA5C2-3057-4BCB-8681-0C2FA3F02145}" type="presOf" srcId="{EA237FD7-220E-4312-8F82-290D89B66B67}" destId="{618E8C22-6D46-489F-B459-243626EFAD51}" srcOrd="0" destOrd="0" presId="urn:microsoft.com/office/officeart/2005/8/layout/radial6"/>
    <dgm:cxn modelId="{1BEA0426-7908-44D8-8B80-B2B61632FB7E}" type="presOf" srcId="{AD3FE57B-54FB-46AB-83F7-F7F0163838F0}" destId="{31A5DAC3-9DE8-4CE6-82F5-76C86DB24EA9}" srcOrd="0" destOrd="0" presId="urn:microsoft.com/office/officeart/2005/8/layout/radial6"/>
    <dgm:cxn modelId="{B17C0C92-581E-4537-B708-8334D66AABB8}" srcId="{EA3FD808-DA9A-4C56-853F-B35EC4C7071E}" destId="{EA237FD7-220E-4312-8F82-290D89B66B67}" srcOrd="0" destOrd="0" parTransId="{5BAA7F2A-D047-44E5-AEC3-89974BBC8ED0}" sibTransId="{4F9415DA-348F-47DF-A420-29BDB9D1A37C}"/>
    <dgm:cxn modelId="{EB38B0DF-D182-48E5-82DB-4191B1A37A12}" srcId="{EA237FD7-220E-4312-8F82-290D89B66B67}" destId="{1E071CF4-3FCF-41F5-B841-9C777BC8797D}" srcOrd="3" destOrd="0" parTransId="{AAED4805-3C48-47D6-9827-F32D47880C45}" sibTransId="{05C6A08D-D3B2-4235-BA82-EF9608C21D6D}"/>
    <dgm:cxn modelId="{9809239A-8300-436A-8D24-51424D23932A}" type="presOf" srcId="{19762B64-43DD-41F3-8FF8-720959FEC149}" destId="{491E6288-B60C-4626-BCE2-94A1A40916D0}" srcOrd="0" destOrd="0" presId="urn:microsoft.com/office/officeart/2005/8/layout/radial6"/>
    <dgm:cxn modelId="{F0C129B1-CD81-4098-89F7-3A1209C6D8EB}" type="presOf" srcId="{E5365E9C-F879-4BEE-821E-3C7B8131AE4F}" destId="{DED7AE3B-6DE9-4CE8-87F5-4398BF68F4C8}" srcOrd="0" destOrd="0" presId="urn:microsoft.com/office/officeart/2005/8/layout/radial6"/>
    <dgm:cxn modelId="{E874CE40-7BF1-4194-AA25-1FC0C6F37EC1}" type="presOf" srcId="{05C6A08D-D3B2-4235-BA82-EF9608C21D6D}" destId="{4D2F3254-09AB-4341-9770-F4DF30E8F641}" srcOrd="0" destOrd="0" presId="urn:microsoft.com/office/officeart/2005/8/layout/radial6"/>
    <dgm:cxn modelId="{3DC7B19E-770F-4C0E-B6A5-6D3A13CEF3A0}" srcId="{EA237FD7-220E-4312-8F82-290D89B66B67}" destId="{35846A16-C44A-4EDD-ABC3-14A992C3C3F7}" srcOrd="0" destOrd="0" parTransId="{9F864375-0299-4936-9560-5A8692EE5819}" sibTransId="{AD3FE57B-54FB-46AB-83F7-F7F0163838F0}"/>
    <dgm:cxn modelId="{9E78D374-6829-4EC1-B049-CBE27832D254}" srcId="{EA237FD7-220E-4312-8F82-290D89B66B67}" destId="{E5365E9C-F879-4BEE-821E-3C7B8131AE4F}" srcOrd="1" destOrd="0" parTransId="{B4FBE993-A1C6-4FDB-A2D4-E355C57B8E16}" sibTransId="{F8258CCA-74DC-416D-8B41-E7C6C3F3E874}"/>
    <dgm:cxn modelId="{2872C7F9-2C19-4D72-94FF-3D54A20B2BE1}" type="presOf" srcId="{35846A16-C44A-4EDD-ABC3-14A992C3C3F7}" destId="{CD863509-ACEF-456A-8A31-3CC99EB871C7}" srcOrd="0" destOrd="0" presId="urn:microsoft.com/office/officeart/2005/8/layout/radial6"/>
    <dgm:cxn modelId="{BC346476-8299-4477-99C0-E9A8E992F5AB}" type="presOf" srcId="{E364A562-7D05-413F-9BFD-BE9EB9534976}" destId="{1A2BA4BB-E464-4E16-8168-1844DA9481FD}" srcOrd="0" destOrd="0" presId="urn:microsoft.com/office/officeart/2005/8/layout/radial6"/>
    <dgm:cxn modelId="{FB5314D1-6786-465F-A604-7A82114C2F35}" type="presOf" srcId="{1E071CF4-3FCF-41F5-B841-9C777BC8797D}" destId="{02DF983A-0478-4CD8-9008-13717933E43A}" srcOrd="0" destOrd="0" presId="urn:microsoft.com/office/officeart/2005/8/layout/radial6"/>
    <dgm:cxn modelId="{2F52DCA3-0DAD-4375-9C16-EE89CD6AAF71}" type="presParOf" srcId="{098FDACA-CF1D-4373-B0E1-59EF9AA6F183}" destId="{618E8C22-6D46-489F-B459-243626EFAD51}" srcOrd="0" destOrd="0" presId="urn:microsoft.com/office/officeart/2005/8/layout/radial6"/>
    <dgm:cxn modelId="{E4755C7F-0885-4D88-BE92-69ECF1ECB664}" type="presParOf" srcId="{098FDACA-CF1D-4373-B0E1-59EF9AA6F183}" destId="{CD863509-ACEF-456A-8A31-3CC99EB871C7}" srcOrd="1" destOrd="0" presId="urn:microsoft.com/office/officeart/2005/8/layout/radial6"/>
    <dgm:cxn modelId="{83347ECA-5A95-46A8-8424-160B746D2DE2}" type="presParOf" srcId="{098FDACA-CF1D-4373-B0E1-59EF9AA6F183}" destId="{B460EBBF-FF7D-4EF3-A858-6B15BBA80DEA}" srcOrd="2" destOrd="0" presId="urn:microsoft.com/office/officeart/2005/8/layout/radial6"/>
    <dgm:cxn modelId="{1E0A1CDB-59C1-4661-84DA-5A27288FDDEF}" type="presParOf" srcId="{098FDACA-CF1D-4373-B0E1-59EF9AA6F183}" destId="{31A5DAC3-9DE8-4CE6-82F5-76C86DB24EA9}" srcOrd="3" destOrd="0" presId="urn:microsoft.com/office/officeart/2005/8/layout/radial6"/>
    <dgm:cxn modelId="{74C364B0-9127-4551-B2FC-2BD468BBFECC}" type="presParOf" srcId="{098FDACA-CF1D-4373-B0E1-59EF9AA6F183}" destId="{DED7AE3B-6DE9-4CE8-87F5-4398BF68F4C8}" srcOrd="4" destOrd="0" presId="urn:microsoft.com/office/officeart/2005/8/layout/radial6"/>
    <dgm:cxn modelId="{1896992E-66C4-4481-BCBE-AD9166E09798}" type="presParOf" srcId="{098FDACA-CF1D-4373-B0E1-59EF9AA6F183}" destId="{6A2B381D-FF29-4C12-9CCF-9996AEEA97C6}" srcOrd="5" destOrd="0" presId="urn:microsoft.com/office/officeart/2005/8/layout/radial6"/>
    <dgm:cxn modelId="{5D1BED44-3245-4F23-A5A4-A4A8156675EC}" type="presParOf" srcId="{098FDACA-CF1D-4373-B0E1-59EF9AA6F183}" destId="{8FE0AF3E-A991-4A62-A494-60772D3F151F}" srcOrd="6" destOrd="0" presId="urn:microsoft.com/office/officeart/2005/8/layout/radial6"/>
    <dgm:cxn modelId="{208B2696-D57E-473D-8595-CA4FBD3F3E6C}" type="presParOf" srcId="{098FDACA-CF1D-4373-B0E1-59EF9AA6F183}" destId="{491E6288-B60C-4626-BCE2-94A1A40916D0}" srcOrd="7" destOrd="0" presId="urn:microsoft.com/office/officeart/2005/8/layout/radial6"/>
    <dgm:cxn modelId="{37046C9A-DDFB-4772-9A33-1A6BB6CA136D}" type="presParOf" srcId="{098FDACA-CF1D-4373-B0E1-59EF9AA6F183}" destId="{CE25CB9F-2C4C-4A3E-9C7D-6C82411AA3F2}" srcOrd="8" destOrd="0" presId="urn:microsoft.com/office/officeart/2005/8/layout/radial6"/>
    <dgm:cxn modelId="{E8004B0B-2DCF-46A2-9968-08B4ADA07F5E}" type="presParOf" srcId="{098FDACA-CF1D-4373-B0E1-59EF9AA6F183}" destId="{1A2BA4BB-E464-4E16-8168-1844DA9481FD}" srcOrd="9" destOrd="0" presId="urn:microsoft.com/office/officeart/2005/8/layout/radial6"/>
    <dgm:cxn modelId="{732DC346-EE3B-423F-8861-1939AA589442}" type="presParOf" srcId="{098FDACA-CF1D-4373-B0E1-59EF9AA6F183}" destId="{02DF983A-0478-4CD8-9008-13717933E43A}" srcOrd="10" destOrd="0" presId="urn:microsoft.com/office/officeart/2005/8/layout/radial6"/>
    <dgm:cxn modelId="{66A3D46C-20E8-414F-B04C-A5E617BB064A}" type="presParOf" srcId="{098FDACA-CF1D-4373-B0E1-59EF9AA6F183}" destId="{626AF881-42D1-4A73-AF11-316F03819B3F}" srcOrd="11" destOrd="0" presId="urn:microsoft.com/office/officeart/2005/8/layout/radial6"/>
    <dgm:cxn modelId="{F554C55C-CEA3-4759-923B-51DBFC5ABBE0}" type="presParOf" srcId="{098FDACA-CF1D-4373-B0E1-59EF9AA6F183}" destId="{4D2F3254-09AB-4341-9770-F4DF30E8F64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68D7F9-974A-462C-AEFB-028EA72EC646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FFD6B35-FEF9-44A8-B84A-7C415A06F742}">
      <dgm:prSet phldrT="[Текст]"/>
      <dgm:spPr/>
      <dgm:t>
        <a:bodyPr/>
        <a:lstStyle/>
        <a:p>
          <a:r>
            <a:rPr lang="ky-KG" b="1" dirty="0" smtClean="0">
              <a:solidFill>
                <a:srgbClr val="FF0000"/>
              </a:solidFill>
            </a:rPr>
            <a:t>Коомдук иштер</a:t>
          </a:r>
          <a:endParaRPr lang="ru-RU" b="1" dirty="0">
            <a:solidFill>
              <a:srgbClr val="FF0000"/>
            </a:solidFill>
          </a:endParaRPr>
        </a:p>
      </dgm:t>
    </dgm:pt>
    <dgm:pt modelId="{CA8E6FB1-D303-4ED9-A27E-16F706FAD6A6}" type="parTrans" cxnId="{860C8313-01DA-4503-9134-A184C3AC0BD2}">
      <dgm:prSet/>
      <dgm:spPr/>
      <dgm:t>
        <a:bodyPr/>
        <a:lstStyle/>
        <a:p>
          <a:endParaRPr lang="ru-RU"/>
        </a:p>
      </dgm:t>
    </dgm:pt>
    <dgm:pt modelId="{52AA0C19-D856-46BD-8AB0-A92762977C5F}" type="sibTrans" cxnId="{860C8313-01DA-4503-9134-A184C3AC0BD2}">
      <dgm:prSet/>
      <dgm:spPr/>
      <dgm:t>
        <a:bodyPr/>
        <a:lstStyle/>
        <a:p>
          <a:endParaRPr lang="ru-RU"/>
        </a:p>
      </dgm:t>
    </dgm:pt>
    <dgm:pt modelId="{788DAD4B-AFF7-4D63-9E05-CAAC3C19F629}">
      <dgm:prSet phldrT="[Текст]"/>
      <dgm:spPr/>
      <dgm:t>
        <a:bodyPr/>
        <a:lstStyle/>
        <a:p>
          <a:r>
            <a:rPr lang="ky-KG" b="1" dirty="0" smtClean="0">
              <a:solidFill>
                <a:srgbClr val="002060"/>
              </a:solidFill>
            </a:rPr>
            <a:t>Предмет боюнча класстан тышкаркы иштерди уюштуруу</a:t>
          </a:r>
          <a:endParaRPr lang="ru-RU" b="1" dirty="0">
            <a:solidFill>
              <a:srgbClr val="002060"/>
            </a:solidFill>
          </a:endParaRPr>
        </a:p>
      </dgm:t>
    </dgm:pt>
    <dgm:pt modelId="{A97B0415-2107-4CF1-BD5D-29E5DC0CC670}" type="parTrans" cxnId="{B5E86E0A-573F-4517-8771-FB7399A12E80}">
      <dgm:prSet/>
      <dgm:spPr/>
      <dgm:t>
        <a:bodyPr/>
        <a:lstStyle/>
        <a:p>
          <a:endParaRPr lang="ru-RU"/>
        </a:p>
      </dgm:t>
    </dgm:pt>
    <dgm:pt modelId="{81E28855-2077-48F9-805F-CDEC0492138F}" type="sibTrans" cxnId="{B5E86E0A-573F-4517-8771-FB7399A12E80}">
      <dgm:prSet/>
      <dgm:spPr/>
      <dgm:t>
        <a:bodyPr/>
        <a:lstStyle/>
        <a:p>
          <a:endParaRPr lang="ru-RU"/>
        </a:p>
      </dgm:t>
    </dgm:pt>
    <dgm:pt modelId="{BCD1701C-D077-4FE1-BD61-9B4A855B56D2}">
      <dgm:prSet phldrT="[Текст]"/>
      <dgm:spPr/>
      <dgm:t>
        <a:bodyPr/>
        <a:lstStyle/>
        <a:p>
          <a:r>
            <a:rPr lang="ky-KG" b="1" dirty="0" smtClean="0">
              <a:solidFill>
                <a:srgbClr val="002060"/>
              </a:solidFill>
            </a:rPr>
            <a:t>Шаарда, райондо жана мектепте өткөрүлгөн иш чараларга, семинарларга, тренингдерге катышуу</a:t>
          </a:r>
          <a:endParaRPr lang="ru-RU" b="1" dirty="0">
            <a:solidFill>
              <a:srgbClr val="002060"/>
            </a:solidFill>
          </a:endParaRPr>
        </a:p>
      </dgm:t>
    </dgm:pt>
    <dgm:pt modelId="{F9102DB4-E02D-4BF1-9D62-504259FEA3C8}" type="parTrans" cxnId="{2EFA0CB5-5126-4546-80A2-A6D514FB5884}">
      <dgm:prSet/>
      <dgm:spPr/>
      <dgm:t>
        <a:bodyPr/>
        <a:lstStyle/>
        <a:p>
          <a:endParaRPr lang="ru-RU"/>
        </a:p>
      </dgm:t>
    </dgm:pt>
    <dgm:pt modelId="{05786B32-FE67-4AC7-AB72-538088D9E63B}" type="sibTrans" cxnId="{2EFA0CB5-5126-4546-80A2-A6D514FB5884}">
      <dgm:prSet/>
      <dgm:spPr/>
      <dgm:t>
        <a:bodyPr/>
        <a:lstStyle/>
        <a:p>
          <a:endParaRPr lang="ru-RU"/>
        </a:p>
      </dgm:t>
    </dgm:pt>
    <dgm:pt modelId="{B9C77389-2EC1-4139-8FEC-4CC24D14AC48}">
      <dgm:prSet phldrT="[Текст]"/>
      <dgm:spPr/>
      <dgm:t>
        <a:bodyPr/>
        <a:lstStyle/>
        <a:p>
          <a:r>
            <a:rPr lang="ky-KG" b="1" dirty="0" smtClean="0">
              <a:solidFill>
                <a:srgbClr val="002060"/>
              </a:solidFill>
            </a:rPr>
            <a:t>Мектеп администрациясы тарабынан берилген тапшырмаларды өз убагында аткаруу</a:t>
          </a:r>
          <a:endParaRPr lang="ru-RU" b="1" dirty="0">
            <a:solidFill>
              <a:srgbClr val="002060"/>
            </a:solidFill>
          </a:endParaRPr>
        </a:p>
      </dgm:t>
    </dgm:pt>
    <dgm:pt modelId="{D6667F5E-EA2D-4541-BBC5-95F28979E90B}" type="parTrans" cxnId="{66D271C7-F595-4E85-98CE-22AA6F9AED44}">
      <dgm:prSet/>
      <dgm:spPr/>
      <dgm:t>
        <a:bodyPr/>
        <a:lstStyle/>
        <a:p>
          <a:endParaRPr lang="ru-RU"/>
        </a:p>
      </dgm:t>
    </dgm:pt>
    <dgm:pt modelId="{28BC3DD1-1CFC-4A4B-96D2-7593ADC85951}" type="sibTrans" cxnId="{66D271C7-F595-4E85-98CE-22AA6F9AED44}">
      <dgm:prSet/>
      <dgm:spPr/>
      <dgm:t>
        <a:bodyPr/>
        <a:lstStyle/>
        <a:p>
          <a:endParaRPr lang="ru-RU"/>
        </a:p>
      </dgm:t>
    </dgm:pt>
    <dgm:pt modelId="{5F116FDA-DF0F-46E5-A554-66F934F5BA62}">
      <dgm:prSet phldrT="[Текст]"/>
      <dgm:spPr/>
      <dgm:t>
        <a:bodyPr/>
        <a:lstStyle/>
        <a:p>
          <a:endParaRPr lang="ru-RU" dirty="0"/>
        </a:p>
      </dgm:t>
    </dgm:pt>
    <dgm:pt modelId="{70160831-01DE-452B-8EF0-50EE0279AE3A}" type="parTrans" cxnId="{C3B40554-FA62-407C-BCDC-BAD08A1FE52C}">
      <dgm:prSet/>
      <dgm:spPr/>
      <dgm:t>
        <a:bodyPr/>
        <a:lstStyle/>
        <a:p>
          <a:endParaRPr lang="ru-RU"/>
        </a:p>
      </dgm:t>
    </dgm:pt>
    <dgm:pt modelId="{A6C53740-6F9F-4BCE-96A2-BD37C8C9E948}" type="sibTrans" cxnId="{C3B40554-FA62-407C-BCDC-BAD08A1FE52C}">
      <dgm:prSet/>
      <dgm:spPr/>
      <dgm:t>
        <a:bodyPr/>
        <a:lstStyle/>
        <a:p>
          <a:endParaRPr lang="ru-RU"/>
        </a:p>
      </dgm:t>
    </dgm:pt>
    <dgm:pt modelId="{4A3646EC-E654-466D-A700-B5CEF29B0AF1}">
      <dgm:prSet phldrT="[Текст]"/>
      <dgm:spPr/>
      <dgm:t>
        <a:bodyPr/>
        <a:lstStyle/>
        <a:p>
          <a:r>
            <a:rPr lang="ky-KG" b="1" dirty="0" smtClean="0">
              <a:solidFill>
                <a:srgbClr val="FFFF00"/>
              </a:solidFill>
            </a:rPr>
            <a:t>Мектепте өткөрүлүүчү кечелерге, конкурстарга активдүү катышуу</a:t>
          </a:r>
          <a:endParaRPr lang="ru-RU" b="1" dirty="0">
            <a:solidFill>
              <a:srgbClr val="FFFF00"/>
            </a:solidFill>
          </a:endParaRPr>
        </a:p>
      </dgm:t>
    </dgm:pt>
    <dgm:pt modelId="{59038D4B-1D3E-4B6B-BE00-927BAD0DEE70}" type="parTrans" cxnId="{EF8B463D-F8C5-440E-853B-0082E120DA64}">
      <dgm:prSet/>
      <dgm:spPr/>
      <dgm:t>
        <a:bodyPr/>
        <a:lstStyle/>
        <a:p>
          <a:endParaRPr lang="ru-RU"/>
        </a:p>
      </dgm:t>
    </dgm:pt>
    <dgm:pt modelId="{1498E727-E488-43F4-B795-12FDB8837079}" type="sibTrans" cxnId="{EF8B463D-F8C5-440E-853B-0082E120DA64}">
      <dgm:prSet/>
      <dgm:spPr/>
      <dgm:t>
        <a:bodyPr/>
        <a:lstStyle/>
        <a:p>
          <a:endParaRPr lang="ru-RU"/>
        </a:p>
      </dgm:t>
    </dgm:pt>
    <dgm:pt modelId="{887CF042-1E53-4E0F-B6E7-7A6B12F37F82}">
      <dgm:prSet phldrT="[Текст]"/>
      <dgm:spPr/>
      <dgm:t>
        <a:bodyPr/>
        <a:lstStyle/>
        <a:p>
          <a:r>
            <a:rPr lang="ky-KG" b="1" dirty="0" smtClean="0">
              <a:solidFill>
                <a:srgbClr val="002060"/>
              </a:solidFill>
            </a:rPr>
            <a:t>Мектеп ичинде дежурствону өткөрүү</a:t>
          </a:r>
          <a:endParaRPr lang="ru-RU" b="1" dirty="0">
            <a:solidFill>
              <a:srgbClr val="002060"/>
            </a:solidFill>
          </a:endParaRPr>
        </a:p>
      </dgm:t>
    </dgm:pt>
    <dgm:pt modelId="{FC9C9B87-CA3D-4713-B2FB-4C5FF7BFCEA1}" type="parTrans" cxnId="{0ACD1361-F08D-4DF1-B6B8-E8056FBC5D82}">
      <dgm:prSet/>
      <dgm:spPr/>
      <dgm:t>
        <a:bodyPr/>
        <a:lstStyle/>
        <a:p>
          <a:endParaRPr lang="ru-RU"/>
        </a:p>
      </dgm:t>
    </dgm:pt>
    <dgm:pt modelId="{54DCB714-C3AB-4137-A604-C44409F4287E}" type="sibTrans" cxnId="{0ACD1361-F08D-4DF1-B6B8-E8056FBC5D82}">
      <dgm:prSet/>
      <dgm:spPr/>
      <dgm:t>
        <a:bodyPr/>
        <a:lstStyle/>
        <a:p>
          <a:endParaRPr lang="ru-RU"/>
        </a:p>
      </dgm:t>
    </dgm:pt>
    <dgm:pt modelId="{8B2B4D50-C074-4583-8EFB-DA6AEA6B95BA}">
      <dgm:prSet phldrT="[Текст]"/>
      <dgm:spPr/>
      <dgm:t>
        <a:bodyPr/>
        <a:lstStyle/>
        <a:p>
          <a:r>
            <a:rPr lang="ky-KG" b="1" dirty="0" smtClean="0">
              <a:solidFill>
                <a:srgbClr val="002060"/>
              </a:solidFill>
            </a:rPr>
            <a:t>Окуучуларды мектептеги коомдук иштерге активдүү катыштырууну уюштуруу</a:t>
          </a:r>
          <a:endParaRPr lang="ru-RU" b="1" dirty="0">
            <a:solidFill>
              <a:srgbClr val="002060"/>
            </a:solidFill>
          </a:endParaRPr>
        </a:p>
      </dgm:t>
    </dgm:pt>
    <dgm:pt modelId="{417ECD94-F869-4B32-8B0B-017B44D96DBE}" type="parTrans" cxnId="{00C0E15A-F5F8-4D66-AEC1-0C4DA9EE68DF}">
      <dgm:prSet/>
      <dgm:spPr/>
      <dgm:t>
        <a:bodyPr/>
        <a:lstStyle/>
        <a:p>
          <a:endParaRPr lang="ru-RU"/>
        </a:p>
      </dgm:t>
    </dgm:pt>
    <dgm:pt modelId="{37E07BBB-3BA8-41F1-913C-7A5682309E44}" type="sibTrans" cxnId="{00C0E15A-F5F8-4D66-AEC1-0C4DA9EE68DF}">
      <dgm:prSet/>
      <dgm:spPr/>
      <dgm:t>
        <a:bodyPr/>
        <a:lstStyle/>
        <a:p>
          <a:endParaRPr lang="ru-RU"/>
        </a:p>
      </dgm:t>
    </dgm:pt>
    <dgm:pt modelId="{BD2F9705-F2CE-4AD0-A0C1-C8283EA5D6A0}" type="pres">
      <dgm:prSet presAssocID="{D168D7F9-974A-462C-AEFB-028EA72EC64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4DA93CE-9894-4131-8B23-C578BD27B871}" type="pres">
      <dgm:prSet presAssocID="{9FFD6B35-FEF9-44A8-B84A-7C415A06F742}" presName="singleCycle" presStyleCnt="0"/>
      <dgm:spPr/>
    </dgm:pt>
    <dgm:pt modelId="{8302AE64-5DA6-45B0-B359-E0A474684C5D}" type="pres">
      <dgm:prSet presAssocID="{9FFD6B35-FEF9-44A8-B84A-7C415A06F742}" presName="singleCenter" presStyleLbl="node1" presStyleIdx="0" presStyleCnt="7" custScaleX="12245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951C20F-5A75-4500-ACBC-BE2A404D6118}" type="pres">
      <dgm:prSet presAssocID="{A97B0415-2107-4CF1-BD5D-29E5DC0CC670}" presName="Name56" presStyleLbl="parChTrans1D2" presStyleIdx="0" presStyleCnt="6"/>
      <dgm:spPr/>
      <dgm:t>
        <a:bodyPr/>
        <a:lstStyle/>
        <a:p>
          <a:endParaRPr lang="ru-RU"/>
        </a:p>
      </dgm:t>
    </dgm:pt>
    <dgm:pt modelId="{A21C96F3-CC79-4BDE-BA87-0AF59DA83133}" type="pres">
      <dgm:prSet presAssocID="{788DAD4B-AFF7-4D63-9E05-CAAC3C19F629}" presName="text0" presStyleLbl="node1" presStyleIdx="1" presStyleCnt="7" custScaleX="207817" custScaleY="137528" custRadScaleRad="92222" custRadScaleInc="-4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8CF84-297F-4A1C-9DCD-8669DCFE5B5D}" type="pres">
      <dgm:prSet presAssocID="{F9102DB4-E02D-4BF1-9D62-504259FEA3C8}" presName="Name56" presStyleLbl="parChTrans1D2" presStyleIdx="1" presStyleCnt="6"/>
      <dgm:spPr/>
      <dgm:t>
        <a:bodyPr/>
        <a:lstStyle/>
        <a:p>
          <a:endParaRPr lang="ru-RU"/>
        </a:p>
      </dgm:t>
    </dgm:pt>
    <dgm:pt modelId="{3234F31A-F637-4BB9-B7FF-7D29EA8A5036}" type="pres">
      <dgm:prSet presAssocID="{BCD1701C-D077-4FE1-BD61-9B4A855B56D2}" presName="text0" presStyleLbl="node1" presStyleIdx="2" presStyleCnt="7" custScaleX="203151" custScaleY="137023" custRadScaleRad="119316" custRadScaleInc="16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C20D5-DF0A-4574-9E8B-34DD9FF0E123}" type="pres">
      <dgm:prSet presAssocID="{D6667F5E-EA2D-4541-BBC5-95F28979E90B}" presName="Name56" presStyleLbl="parChTrans1D2" presStyleIdx="2" presStyleCnt="6"/>
      <dgm:spPr/>
      <dgm:t>
        <a:bodyPr/>
        <a:lstStyle/>
        <a:p>
          <a:endParaRPr lang="ru-RU"/>
        </a:p>
      </dgm:t>
    </dgm:pt>
    <dgm:pt modelId="{92A94AAA-2986-43A1-AE9E-66944A165D22}" type="pres">
      <dgm:prSet presAssocID="{B9C77389-2EC1-4139-8FEC-4CC24D14AC48}" presName="text0" presStyleLbl="node1" presStyleIdx="3" presStyleCnt="7" custScaleX="187577" custScaleY="156585" custRadScaleRad="124275" custRadScaleInc="-2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D534A-9557-4B83-9C01-CA3A0225DD75}" type="pres">
      <dgm:prSet presAssocID="{FC9C9B87-CA3D-4713-B2FB-4C5FF7BFCEA1}" presName="Name56" presStyleLbl="parChTrans1D2" presStyleIdx="3" presStyleCnt="6"/>
      <dgm:spPr/>
      <dgm:t>
        <a:bodyPr/>
        <a:lstStyle/>
        <a:p>
          <a:endParaRPr lang="ru-RU"/>
        </a:p>
      </dgm:t>
    </dgm:pt>
    <dgm:pt modelId="{028025D1-EC11-4A2E-84E4-0CA2F867A02E}" type="pres">
      <dgm:prSet presAssocID="{887CF042-1E53-4E0F-B6E7-7A6B12F37F82}" presName="text0" presStyleLbl="node1" presStyleIdx="4" presStyleCnt="7" custScaleX="184718" custScaleY="124649" custRadScaleRad="86535" custRadScaleInc="7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448EC-4D2A-42EF-891A-E2D1DE196FF8}" type="pres">
      <dgm:prSet presAssocID="{417ECD94-F869-4B32-8B0B-017B44D96DBE}" presName="Name56" presStyleLbl="parChTrans1D2" presStyleIdx="4" presStyleCnt="6"/>
      <dgm:spPr/>
      <dgm:t>
        <a:bodyPr/>
        <a:lstStyle/>
        <a:p>
          <a:endParaRPr lang="ru-RU"/>
        </a:p>
      </dgm:t>
    </dgm:pt>
    <dgm:pt modelId="{4820F45F-8BDA-49C2-B034-64ED3F005432}" type="pres">
      <dgm:prSet presAssocID="{8B2B4D50-C074-4583-8EFB-DA6AEA6B95BA}" presName="text0" presStyleLbl="node1" presStyleIdx="5" presStyleCnt="7" custScaleX="169847" custScaleY="150530" custRadScaleRad="133297" custRadScaleInc="-4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85234-D87B-4B41-B805-57985EA95B40}" type="pres">
      <dgm:prSet presAssocID="{59038D4B-1D3E-4B6B-BE00-927BAD0DEE70}" presName="Name56" presStyleLbl="parChTrans1D2" presStyleIdx="5" presStyleCnt="6"/>
      <dgm:spPr/>
      <dgm:t>
        <a:bodyPr/>
        <a:lstStyle/>
        <a:p>
          <a:endParaRPr lang="ru-RU"/>
        </a:p>
      </dgm:t>
    </dgm:pt>
    <dgm:pt modelId="{E8ADCFB9-204A-463B-A315-0D1502B5BC86}" type="pres">
      <dgm:prSet presAssocID="{4A3646EC-E654-466D-A700-B5CEF29B0AF1}" presName="text0" presStyleLbl="node1" presStyleIdx="6" presStyleCnt="7" custScaleX="183714" custScaleY="131621" custRadScaleRad="127407" custRadScaleInc="-24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E86E0A-573F-4517-8771-FB7399A12E80}" srcId="{9FFD6B35-FEF9-44A8-B84A-7C415A06F742}" destId="{788DAD4B-AFF7-4D63-9E05-CAAC3C19F629}" srcOrd="0" destOrd="0" parTransId="{A97B0415-2107-4CF1-BD5D-29E5DC0CC670}" sibTransId="{81E28855-2077-48F9-805F-CDEC0492138F}"/>
    <dgm:cxn modelId="{12D6645C-0A38-4D3C-993F-560877730922}" type="presOf" srcId="{FC9C9B87-CA3D-4713-B2FB-4C5FF7BFCEA1}" destId="{CAAD534A-9557-4B83-9C01-CA3A0225DD75}" srcOrd="0" destOrd="0" presId="urn:microsoft.com/office/officeart/2008/layout/RadialCluster"/>
    <dgm:cxn modelId="{3B75BC00-2059-4A03-866C-3A95C4BE97D9}" type="presOf" srcId="{A97B0415-2107-4CF1-BD5D-29E5DC0CC670}" destId="{C951C20F-5A75-4500-ACBC-BE2A404D6118}" srcOrd="0" destOrd="0" presId="urn:microsoft.com/office/officeart/2008/layout/RadialCluster"/>
    <dgm:cxn modelId="{6A9EE880-9130-4B83-AAB6-B3139DB59055}" type="presOf" srcId="{8B2B4D50-C074-4583-8EFB-DA6AEA6B95BA}" destId="{4820F45F-8BDA-49C2-B034-64ED3F005432}" srcOrd="0" destOrd="0" presId="urn:microsoft.com/office/officeart/2008/layout/RadialCluster"/>
    <dgm:cxn modelId="{C3B40554-FA62-407C-BCDC-BAD08A1FE52C}" srcId="{D168D7F9-974A-462C-AEFB-028EA72EC646}" destId="{5F116FDA-DF0F-46E5-A554-66F934F5BA62}" srcOrd="1" destOrd="0" parTransId="{70160831-01DE-452B-8EF0-50EE0279AE3A}" sibTransId="{A6C53740-6F9F-4BCE-96A2-BD37C8C9E948}"/>
    <dgm:cxn modelId="{4A21DDB5-8075-41E7-B36E-EA79766F6BDF}" type="presOf" srcId="{788DAD4B-AFF7-4D63-9E05-CAAC3C19F629}" destId="{A21C96F3-CC79-4BDE-BA87-0AF59DA83133}" srcOrd="0" destOrd="0" presId="urn:microsoft.com/office/officeart/2008/layout/RadialCluster"/>
    <dgm:cxn modelId="{1A3DAB3B-746D-4BF2-8E8D-36136F83642B}" type="presOf" srcId="{59038D4B-1D3E-4B6B-BE00-927BAD0DEE70}" destId="{43385234-D87B-4B41-B805-57985EA95B40}" srcOrd="0" destOrd="0" presId="urn:microsoft.com/office/officeart/2008/layout/RadialCluster"/>
    <dgm:cxn modelId="{DB2AF367-B8A4-47C9-967C-B322CEEED88F}" type="presOf" srcId="{9FFD6B35-FEF9-44A8-B84A-7C415A06F742}" destId="{8302AE64-5DA6-45B0-B359-E0A474684C5D}" srcOrd="0" destOrd="0" presId="urn:microsoft.com/office/officeart/2008/layout/RadialCluster"/>
    <dgm:cxn modelId="{6C23A9D5-2C07-46D7-B6BC-B3DCED9513CD}" type="presOf" srcId="{BCD1701C-D077-4FE1-BD61-9B4A855B56D2}" destId="{3234F31A-F637-4BB9-B7FF-7D29EA8A5036}" srcOrd="0" destOrd="0" presId="urn:microsoft.com/office/officeart/2008/layout/RadialCluster"/>
    <dgm:cxn modelId="{5CDB8B97-7ABA-4D32-9973-6161248489DE}" type="presOf" srcId="{4A3646EC-E654-466D-A700-B5CEF29B0AF1}" destId="{E8ADCFB9-204A-463B-A315-0D1502B5BC86}" srcOrd="0" destOrd="0" presId="urn:microsoft.com/office/officeart/2008/layout/RadialCluster"/>
    <dgm:cxn modelId="{FDD07A1E-E99A-4086-A059-3EAF09897C20}" type="presOf" srcId="{D6667F5E-EA2D-4541-BBC5-95F28979E90B}" destId="{48CC20D5-DF0A-4574-9E8B-34DD9FF0E123}" srcOrd="0" destOrd="0" presId="urn:microsoft.com/office/officeart/2008/layout/RadialCluster"/>
    <dgm:cxn modelId="{2EFA0CB5-5126-4546-80A2-A6D514FB5884}" srcId="{9FFD6B35-FEF9-44A8-B84A-7C415A06F742}" destId="{BCD1701C-D077-4FE1-BD61-9B4A855B56D2}" srcOrd="1" destOrd="0" parTransId="{F9102DB4-E02D-4BF1-9D62-504259FEA3C8}" sibTransId="{05786B32-FE67-4AC7-AB72-538088D9E63B}"/>
    <dgm:cxn modelId="{47E56B36-9AD1-4410-BF47-6191D0A83C66}" type="presOf" srcId="{887CF042-1E53-4E0F-B6E7-7A6B12F37F82}" destId="{028025D1-EC11-4A2E-84E4-0CA2F867A02E}" srcOrd="0" destOrd="0" presId="urn:microsoft.com/office/officeart/2008/layout/RadialCluster"/>
    <dgm:cxn modelId="{00C0E15A-F5F8-4D66-AEC1-0C4DA9EE68DF}" srcId="{9FFD6B35-FEF9-44A8-B84A-7C415A06F742}" destId="{8B2B4D50-C074-4583-8EFB-DA6AEA6B95BA}" srcOrd="4" destOrd="0" parTransId="{417ECD94-F869-4B32-8B0B-017B44D96DBE}" sibTransId="{37E07BBB-3BA8-41F1-913C-7A5682309E44}"/>
    <dgm:cxn modelId="{860C8313-01DA-4503-9134-A184C3AC0BD2}" srcId="{D168D7F9-974A-462C-AEFB-028EA72EC646}" destId="{9FFD6B35-FEF9-44A8-B84A-7C415A06F742}" srcOrd="0" destOrd="0" parTransId="{CA8E6FB1-D303-4ED9-A27E-16F706FAD6A6}" sibTransId="{52AA0C19-D856-46BD-8AB0-A92762977C5F}"/>
    <dgm:cxn modelId="{423B023E-4058-46C1-89E4-11200F9BA215}" type="presOf" srcId="{B9C77389-2EC1-4139-8FEC-4CC24D14AC48}" destId="{92A94AAA-2986-43A1-AE9E-66944A165D22}" srcOrd="0" destOrd="0" presId="urn:microsoft.com/office/officeart/2008/layout/RadialCluster"/>
    <dgm:cxn modelId="{0ACD1361-F08D-4DF1-B6B8-E8056FBC5D82}" srcId="{9FFD6B35-FEF9-44A8-B84A-7C415A06F742}" destId="{887CF042-1E53-4E0F-B6E7-7A6B12F37F82}" srcOrd="3" destOrd="0" parTransId="{FC9C9B87-CA3D-4713-B2FB-4C5FF7BFCEA1}" sibTransId="{54DCB714-C3AB-4137-A604-C44409F4287E}"/>
    <dgm:cxn modelId="{EF8B463D-F8C5-440E-853B-0082E120DA64}" srcId="{9FFD6B35-FEF9-44A8-B84A-7C415A06F742}" destId="{4A3646EC-E654-466D-A700-B5CEF29B0AF1}" srcOrd="5" destOrd="0" parTransId="{59038D4B-1D3E-4B6B-BE00-927BAD0DEE70}" sibTransId="{1498E727-E488-43F4-B795-12FDB8837079}"/>
    <dgm:cxn modelId="{A6F78658-8ED9-42D6-94D4-ECCEEDF9F923}" type="presOf" srcId="{D168D7F9-974A-462C-AEFB-028EA72EC646}" destId="{BD2F9705-F2CE-4AD0-A0C1-C8283EA5D6A0}" srcOrd="0" destOrd="0" presId="urn:microsoft.com/office/officeart/2008/layout/RadialCluster"/>
    <dgm:cxn modelId="{979717D8-ABB7-4DD9-A390-C6E77A6BCBB8}" type="presOf" srcId="{417ECD94-F869-4B32-8B0B-017B44D96DBE}" destId="{3D2448EC-4D2A-42EF-891A-E2D1DE196FF8}" srcOrd="0" destOrd="0" presId="urn:microsoft.com/office/officeart/2008/layout/RadialCluster"/>
    <dgm:cxn modelId="{66D271C7-F595-4E85-98CE-22AA6F9AED44}" srcId="{9FFD6B35-FEF9-44A8-B84A-7C415A06F742}" destId="{B9C77389-2EC1-4139-8FEC-4CC24D14AC48}" srcOrd="2" destOrd="0" parTransId="{D6667F5E-EA2D-4541-BBC5-95F28979E90B}" sibTransId="{28BC3DD1-1CFC-4A4B-96D2-7593ADC85951}"/>
    <dgm:cxn modelId="{C823C605-BAB4-44F9-A0F1-B6AF1ACD5DE2}" type="presOf" srcId="{F9102DB4-E02D-4BF1-9D62-504259FEA3C8}" destId="{27F8CF84-297F-4A1C-9DCD-8669DCFE5B5D}" srcOrd="0" destOrd="0" presId="urn:microsoft.com/office/officeart/2008/layout/RadialCluster"/>
    <dgm:cxn modelId="{A8AA0236-767A-4DBE-BDB7-BDE55065F5F5}" type="presParOf" srcId="{BD2F9705-F2CE-4AD0-A0C1-C8283EA5D6A0}" destId="{44DA93CE-9894-4131-8B23-C578BD27B871}" srcOrd="0" destOrd="0" presId="urn:microsoft.com/office/officeart/2008/layout/RadialCluster"/>
    <dgm:cxn modelId="{5B2A168C-F991-41A0-A86D-CADF02C0266B}" type="presParOf" srcId="{44DA93CE-9894-4131-8B23-C578BD27B871}" destId="{8302AE64-5DA6-45B0-B359-E0A474684C5D}" srcOrd="0" destOrd="0" presId="urn:microsoft.com/office/officeart/2008/layout/RadialCluster"/>
    <dgm:cxn modelId="{E8E36546-AD17-4456-9F56-AD81E4AD3E01}" type="presParOf" srcId="{44DA93CE-9894-4131-8B23-C578BD27B871}" destId="{C951C20F-5A75-4500-ACBC-BE2A404D6118}" srcOrd="1" destOrd="0" presId="urn:microsoft.com/office/officeart/2008/layout/RadialCluster"/>
    <dgm:cxn modelId="{5D7E3F9B-FF89-49D7-B92F-357094833111}" type="presParOf" srcId="{44DA93CE-9894-4131-8B23-C578BD27B871}" destId="{A21C96F3-CC79-4BDE-BA87-0AF59DA83133}" srcOrd="2" destOrd="0" presId="urn:microsoft.com/office/officeart/2008/layout/RadialCluster"/>
    <dgm:cxn modelId="{222FCB3A-1A2C-4DBC-9224-12078E0E1E67}" type="presParOf" srcId="{44DA93CE-9894-4131-8B23-C578BD27B871}" destId="{27F8CF84-297F-4A1C-9DCD-8669DCFE5B5D}" srcOrd="3" destOrd="0" presId="urn:microsoft.com/office/officeart/2008/layout/RadialCluster"/>
    <dgm:cxn modelId="{E18284BF-B059-4879-AFC3-84254ACC0AF9}" type="presParOf" srcId="{44DA93CE-9894-4131-8B23-C578BD27B871}" destId="{3234F31A-F637-4BB9-B7FF-7D29EA8A5036}" srcOrd="4" destOrd="0" presId="urn:microsoft.com/office/officeart/2008/layout/RadialCluster"/>
    <dgm:cxn modelId="{CB637BB8-1C77-440A-B67E-B00289D4A969}" type="presParOf" srcId="{44DA93CE-9894-4131-8B23-C578BD27B871}" destId="{48CC20D5-DF0A-4574-9E8B-34DD9FF0E123}" srcOrd="5" destOrd="0" presId="urn:microsoft.com/office/officeart/2008/layout/RadialCluster"/>
    <dgm:cxn modelId="{21FF8C79-5529-42BF-8516-914B16460309}" type="presParOf" srcId="{44DA93CE-9894-4131-8B23-C578BD27B871}" destId="{92A94AAA-2986-43A1-AE9E-66944A165D22}" srcOrd="6" destOrd="0" presId="urn:microsoft.com/office/officeart/2008/layout/RadialCluster"/>
    <dgm:cxn modelId="{1E26B619-A4CA-48CB-AAEE-4C2B54F04CD7}" type="presParOf" srcId="{44DA93CE-9894-4131-8B23-C578BD27B871}" destId="{CAAD534A-9557-4B83-9C01-CA3A0225DD75}" srcOrd="7" destOrd="0" presId="urn:microsoft.com/office/officeart/2008/layout/RadialCluster"/>
    <dgm:cxn modelId="{557D3316-8E7A-4DB2-AC4C-59552050E556}" type="presParOf" srcId="{44DA93CE-9894-4131-8B23-C578BD27B871}" destId="{028025D1-EC11-4A2E-84E4-0CA2F867A02E}" srcOrd="8" destOrd="0" presId="urn:microsoft.com/office/officeart/2008/layout/RadialCluster"/>
    <dgm:cxn modelId="{207F7EF9-87CA-4D15-8457-9CEF9FA6A06E}" type="presParOf" srcId="{44DA93CE-9894-4131-8B23-C578BD27B871}" destId="{3D2448EC-4D2A-42EF-891A-E2D1DE196FF8}" srcOrd="9" destOrd="0" presId="urn:microsoft.com/office/officeart/2008/layout/RadialCluster"/>
    <dgm:cxn modelId="{337C1D26-2660-46C9-ACAF-21593FA2C86A}" type="presParOf" srcId="{44DA93CE-9894-4131-8B23-C578BD27B871}" destId="{4820F45F-8BDA-49C2-B034-64ED3F005432}" srcOrd="10" destOrd="0" presId="urn:microsoft.com/office/officeart/2008/layout/RadialCluster"/>
    <dgm:cxn modelId="{069557E9-B019-4E74-8253-98E63EAC18D7}" type="presParOf" srcId="{44DA93CE-9894-4131-8B23-C578BD27B871}" destId="{43385234-D87B-4B41-B805-57985EA95B40}" srcOrd="11" destOrd="0" presId="urn:microsoft.com/office/officeart/2008/layout/RadialCluster"/>
    <dgm:cxn modelId="{B97619A6-154C-4FDB-9702-A2CA877DA559}" type="presParOf" srcId="{44DA93CE-9894-4131-8B23-C578BD27B871}" destId="{E8ADCFB9-204A-463B-A315-0D1502B5BC86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8BB83E-BD0D-470B-9796-59BAD15519EB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CFD3FD8-B00E-4C55-AF07-EC62B517A140}">
      <dgm:prSet phldrT="[Текст]"/>
      <dgm:spPr/>
      <dgm:t>
        <a:bodyPr/>
        <a:lstStyle/>
        <a:p>
          <a:r>
            <a:rPr lang="ky-KG" b="1" dirty="0" smtClean="0">
              <a:solidFill>
                <a:srgbClr val="FF0000"/>
              </a:solidFill>
            </a:rPr>
            <a:t>Кабинет менен иштөө</a:t>
          </a:r>
          <a:endParaRPr lang="ru-RU" b="1" dirty="0">
            <a:solidFill>
              <a:srgbClr val="FF0000"/>
            </a:solidFill>
          </a:endParaRPr>
        </a:p>
      </dgm:t>
    </dgm:pt>
    <dgm:pt modelId="{4AC13BCB-D3D0-4B78-861D-77DFF0EB8C21}" type="parTrans" cxnId="{3631543F-5F27-4335-A626-8050724B3585}">
      <dgm:prSet/>
      <dgm:spPr/>
      <dgm:t>
        <a:bodyPr/>
        <a:lstStyle/>
        <a:p>
          <a:endParaRPr lang="ru-RU"/>
        </a:p>
      </dgm:t>
    </dgm:pt>
    <dgm:pt modelId="{F2F97152-A736-4232-9C42-122F58693BBF}" type="sibTrans" cxnId="{3631543F-5F27-4335-A626-8050724B3585}">
      <dgm:prSet/>
      <dgm:spPr/>
      <dgm:t>
        <a:bodyPr/>
        <a:lstStyle/>
        <a:p>
          <a:endParaRPr lang="ru-RU"/>
        </a:p>
      </dgm:t>
    </dgm:pt>
    <dgm:pt modelId="{50496D0B-CE2A-49F6-963C-0BCBEBF63843}">
      <dgm:prSet phldrT="[Текст]" custT="1"/>
      <dgm:spPr/>
      <dgm:t>
        <a:bodyPr/>
        <a:lstStyle/>
        <a:p>
          <a:r>
            <a:rPr lang="ky-KG" sz="2000" b="1" dirty="0" smtClean="0">
              <a:solidFill>
                <a:srgbClr val="002060"/>
              </a:solidFill>
            </a:rPr>
            <a:t>Кабинеттин мүлкүн көздүн карегиндей сактоо</a:t>
          </a:r>
        </a:p>
        <a:p>
          <a:r>
            <a:rPr lang="ky-KG" sz="2000" b="1" dirty="0" smtClean="0">
              <a:solidFill>
                <a:srgbClr val="002060"/>
              </a:solidFill>
            </a:rPr>
            <a:t>( №40)</a:t>
          </a:r>
          <a:endParaRPr lang="ru-RU" sz="2000" b="1" dirty="0">
            <a:solidFill>
              <a:srgbClr val="002060"/>
            </a:solidFill>
          </a:endParaRPr>
        </a:p>
      </dgm:t>
    </dgm:pt>
    <dgm:pt modelId="{1C6718D6-E481-4B5A-8D4A-958C9271577B}" type="parTrans" cxnId="{4334207F-50FB-40B4-B420-70E1D5F18CF0}">
      <dgm:prSet/>
      <dgm:spPr/>
      <dgm:t>
        <a:bodyPr/>
        <a:lstStyle/>
        <a:p>
          <a:endParaRPr lang="ru-RU"/>
        </a:p>
      </dgm:t>
    </dgm:pt>
    <dgm:pt modelId="{C6982528-3E93-4B8C-B7DF-426EB502DBC9}" type="sibTrans" cxnId="{4334207F-50FB-40B4-B420-70E1D5F18CF0}">
      <dgm:prSet/>
      <dgm:spPr/>
      <dgm:t>
        <a:bodyPr/>
        <a:lstStyle/>
        <a:p>
          <a:endParaRPr lang="ru-RU"/>
        </a:p>
      </dgm:t>
    </dgm:pt>
    <dgm:pt modelId="{609D4D11-FDB7-4A10-B7F0-D3F9048B27F3}">
      <dgm:prSet phldrT="[Текст]" custT="1"/>
      <dgm:spPr/>
      <dgm:t>
        <a:bodyPr/>
        <a:lstStyle/>
        <a:p>
          <a:r>
            <a:rPr lang="ky-KG" sz="2400" b="1" dirty="0" smtClean="0">
              <a:solidFill>
                <a:srgbClr val="002060"/>
              </a:solidFill>
            </a:rPr>
            <a:t>Кабинетти талапка ылайык жабдуу</a:t>
          </a:r>
          <a:endParaRPr lang="ru-RU" sz="2400" b="1" dirty="0">
            <a:solidFill>
              <a:srgbClr val="002060"/>
            </a:solidFill>
          </a:endParaRPr>
        </a:p>
      </dgm:t>
    </dgm:pt>
    <dgm:pt modelId="{B61C903F-754F-4121-9F49-6508451FEAA5}" type="parTrans" cxnId="{8AFE2817-93C4-42E3-91A8-67B88445D474}">
      <dgm:prSet/>
      <dgm:spPr/>
      <dgm:t>
        <a:bodyPr/>
        <a:lstStyle/>
        <a:p>
          <a:endParaRPr lang="ru-RU"/>
        </a:p>
      </dgm:t>
    </dgm:pt>
    <dgm:pt modelId="{9C379BF7-9DE7-45D6-A8BB-B5E70D69C503}" type="sibTrans" cxnId="{8AFE2817-93C4-42E3-91A8-67B88445D474}">
      <dgm:prSet/>
      <dgm:spPr/>
      <dgm:t>
        <a:bodyPr/>
        <a:lstStyle/>
        <a:p>
          <a:endParaRPr lang="ru-RU"/>
        </a:p>
      </dgm:t>
    </dgm:pt>
    <dgm:pt modelId="{93A9CD61-2B60-4A48-9CB5-0B65375B2918}">
      <dgm:prSet phldrT="[Текст]" custT="1"/>
      <dgm:spPr/>
      <dgm:t>
        <a:bodyPr/>
        <a:lstStyle/>
        <a:p>
          <a:r>
            <a:rPr lang="ky-KG" sz="1900" b="1" dirty="0" smtClean="0">
              <a:solidFill>
                <a:srgbClr val="002060"/>
              </a:solidFill>
            </a:rPr>
            <a:t>Кабинетти д</a:t>
          </a:r>
          <a:r>
            <a:rPr lang="ky-KG" sz="2000" b="1" dirty="0" smtClean="0">
              <a:solidFill>
                <a:srgbClr val="002060"/>
              </a:solidFill>
            </a:rPr>
            <a:t>идактикалык материалдар менен толуктоо</a:t>
          </a:r>
          <a:endParaRPr lang="ru-RU" sz="2000" b="1" dirty="0">
            <a:solidFill>
              <a:srgbClr val="002060"/>
            </a:solidFill>
          </a:endParaRPr>
        </a:p>
      </dgm:t>
    </dgm:pt>
    <dgm:pt modelId="{C174EAD7-41C3-4AC7-9FB1-469356109A9E}" type="parTrans" cxnId="{99B2671F-FB35-4C11-B4AC-431CC7EEF3C0}">
      <dgm:prSet/>
      <dgm:spPr/>
      <dgm:t>
        <a:bodyPr/>
        <a:lstStyle/>
        <a:p>
          <a:endParaRPr lang="ru-RU"/>
        </a:p>
      </dgm:t>
    </dgm:pt>
    <dgm:pt modelId="{508E3214-B0BC-4CA5-AE74-EA0573FF97B0}" type="sibTrans" cxnId="{99B2671F-FB35-4C11-B4AC-431CC7EEF3C0}">
      <dgm:prSet/>
      <dgm:spPr/>
      <dgm:t>
        <a:bodyPr/>
        <a:lstStyle/>
        <a:p>
          <a:endParaRPr lang="ru-RU"/>
        </a:p>
      </dgm:t>
    </dgm:pt>
    <dgm:pt modelId="{BA1127D8-78B5-4116-9BDB-5151148D60FF}">
      <dgm:prSet phldrT="[Текст]" custT="1"/>
      <dgm:spPr/>
      <dgm:t>
        <a:bodyPr/>
        <a:lstStyle/>
        <a:p>
          <a:pPr algn="l"/>
          <a:r>
            <a:rPr lang="ky-KG" sz="2000" b="1" dirty="0" smtClean="0">
              <a:solidFill>
                <a:srgbClr val="002060"/>
              </a:solidFill>
            </a:rPr>
            <a:t>Кабинеттин тазалыгын көзөмөлдөө, ремонт  жасоо, жашылдандыруу</a:t>
          </a:r>
          <a:endParaRPr lang="ru-RU" sz="2000" b="1" dirty="0">
            <a:solidFill>
              <a:srgbClr val="002060"/>
            </a:solidFill>
          </a:endParaRPr>
        </a:p>
      </dgm:t>
    </dgm:pt>
    <dgm:pt modelId="{6B293F0D-A124-421B-B8BC-DB266C55C623}" type="parTrans" cxnId="{F9B870CC-C444-41D7-9EBE-8FCF449B6048}">
      <dgm:prSet/>
      <dgm:spPr/>
      <dgm:t>
        <a:bodyPr/>
        <a:lstStyle/>
        <a:p>
          <a:endParaRPr lang="ru-RU"/>
        </a:p>
      </dgm:t>
    </dgm:pt>
    <dgm:pt modelId="{92900A55-EE5E-4D68-BBA7-BC68A3BFDBB3}" type="sibTrans" cxnId="{F9B870CC-C444-41D7-9EBE-8FCF449B6048}">
      <dgm:prSet/>
      <dgm:spPr/>
      <dgm:t>
        <a:bodyPr/>
        <a:lstStyle/>
        <a:p>
          <a:endParaRPr lang="ru-RU"/>
        </a:p>
      </dgm:t>
    </dgm:pt>
    <dgm:pt modelId="{2C26818F-A028-4A98-8007-5599343C5B1E}" type="pres">
      <dgm:prSet presAssocID="{8E8BB83E-BD0D-470B-9796-59BAD15519E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C2500-C90E-483F-96BE-9FFBD7AC53CA}" type="pres">
      <dgm:prSet presAssocID="{ECFD3FD8-B00E-4C55-AF07-EC62B517A140}" presName="centerShape" presStyleLbl="node0" presStyleIdx="0" presStyleCnt="1" custScaleX="154733" custScaleY="121780"/>
      <dgm:spPr/>
      <dgm:t>
        <a:bodyPr/>
        <a:lstStyle/>
        <a:p>
          <a:endParaRPr lang="ru-RU"/>
        </a:p>
      </dgm:t>
    </dgm:pt>
    <dgm:pt modelId="{09DC8BC3-4BA6-41F1-B8C9-EE301973D22A}" type="pres">
      <dgm:prSet presAssocID="{1C6718D6-E481-4B5A-8D4A-958C9271577B}" presName="parTrans" presStyleLbl="sibTrans2D1" presStyleIdx="0" presStyleCnt="4"/>
      <dgm:spPr/>
      <dgm:t>
        <a:bodyPr/>
        <a:lstStyle/>
        <a:p>
          <a:endParaRPr lang="ru-RU"/>
        </a:p>
      </dgm:t>
    </dgm:pt>
    <dgm:pt modelId="{3A5E3178-8CAE-4A2D-A1BB-4341CAF7FE5F}" type="pres">
      <dgm:prSet presAssocID="{1C6718D6-E481-4B5A-8D4A-958C9271577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2383609-2A5F-4FFC-910E-81EB57522F4A}" type="pres">
      <dgm:prSet presAssocID="{50496D0B-CE2A-49F6-963C-0BCBEBF63843}" presName="node" presStyleLbl="node1" presStyleIdx="0" presStyleCnt="4" custScaleX="213171" custRadScaleRad="97214" custRadScaleInc="-7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EAB15-A622-4BFE-921C-104AF7CB6203}" type="pres">
      <dgm:prSet presAssocID="{B61C903F-754F-4121-9F49-6508451FEAA5}" presName="parTrans" presStyleLbl="sibTrans2D1" presStyleIdx="1" presStyleCnt="4"/>
      <dgm:spPr/>
      <dgm:t>
        <a:bodyPr/>
        <a:lstStyle/>
        <a:p>
          <a:endParaRPr lang="ru-RU"/>
        </a:p>
      </dgm:t>
    </dgm:pt>
    <dgm:pt modelId="{ECB15635-0C8B-45CC-9822-316B9D9E9879}" type="pres">
      <dgm:prSet presAssocID="{B61C903F-754F-4121-9F49-6508451FEAA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1F3AF6C-D7EE-4630-8548-26772E496D84}" type="pres">
      <dgm:prSet presAssocID="{609D4D11-FDB7-4A10-B7F0-D3F9048B27F3}" presName="node" presStyleLbl="node1" presStyleIdx="1" presStyleCnt="4" custScaleX="171750" custScaleY="116284" custRadScaleRad="132471" custRadScaleInc="-8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0E626-C531-4B2D-A5AF-89F7A85B26B2}" type="pres">
      <dgm:prSet presAssocID="{C174EAD7-41C3-4AC7-9FB1-469356109A9E}" presName="parTrans" presStyleLbl="sibTrans2D1" presStyleIdx="2" presStyleCnt="4"/>
      <dgm:spPr/>
      <dgm:t>
        <a:bodyPr/>
        <a:lstStyle/>
        <a:p>
          <a:endParaRPr lang="ru-RU"/>
        </a:p>
      </dgm:t>
    </dgm:pt>
    <dgm:pt modelId="{44898F39-5974-4A5E-984E-335C03DD1DCD}" type="pres">
      <dgm:prSet presAssocID="{C174EAD7-41C3-4AC7-9FB1-469356109A9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E84EA99-EE7D-4B66-86F6-7BFF01C308B6}" type="pres">
      <dgm:prSet presAssocID="{93A9CD61-2B60-4A48-9CB5-0B65375B2918}" presName="node" presStyleLbl="node1" presStyleIdx="2" presStyleCnt="4" custScaleX="194985" custScaleY="127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49DE9-ACDD-4825-99C7-F99028099021}" type="pres">
      <dgm:prSet presAssocID="{6B293F0D-A124-421B-B8BC-DB266C55C623}" presName="parTrans" presStyleLbl="sibTrans2D1" presStyleIdx="3" presStyleCnt="4"/>
      <dgm:spPr/>
      <dgm:t>
        <a:bodyPr/>
        <a:lstStyle/>
        <a:p>
          <a:endParaRPr lang="ru-RU"/>
        </a:p>
      </dgm:t>
    </dgm:pt>
    <dgm:pt modelId="{3AAC4BE4-0B2C-43A7-A27A-9C0D146D2D32}" type="pres">
      <dgm:prSet presAssocID="{6B293F0D-A124-421B-B8BC-DB266C55C62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FDC8C5E-6C3A-4881-AF7C-510997F41D6E}" type="pres">
      <dgm:prSet presAssocID="{BA1127D8-78B5-4116-9BDB-5151148D60FF}" presName="node" presStyleLbl="node1" presStyleIdx="3" presStyleCnt="4" custScaleX="181465" custScaleY="148681" custRadScaleRad="130431" custRadScaleInc="3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1CC768-F5B8-4EE7-9F42-1EF2203A9001}" type="presOf" srcId="{1C6718D6-E481-4B5A-8D4A-958C9271577B}" destId="{3A5E3178-8CAE-4A2D-A1BB-4341CAF7FE5F}" srcOrd="1" destOrd="0" presId="urn:microsoft.com/office/officeart/2005/8/layout/radial5"/>
    <dgm:cxn modelId="{3631543F-5F27-4335-A626-8050724B3585}" srcId="{8E8BB83E-BD0D-470B-9796-59BAD15519EB}" destId="{ECFD3FD8-B00E-4C55-AF07-EC62B517A140}" srcOrd="0" destOrd="0" parTransId="{4AC13BCB-D3D0-4B78-861D-77DFF0EB8C21}" sibTransId="{F2F97152-A736-4232-9C42-122F58693BBF}"/>
    <dgm:cxn modelId="{F9B870CC-C444-41D7-9EBE-8FCF449B6048}" srcId="{ECFD3FD8-B00E-4C55-AF07-EC62B517A140}" destId="{BA1127D8-78B5-4116-9BDB-5151148D60FF}" srcOrd="3" destOrd="0" parTransId="{6B293F0D-A124-421B-B8BC-DB266C55C623}" sibTransId="{92900A55-EE5E-4D68-BBA7-BC68A3BFDBB3}"/>
    <dgm:cxn modelId="{71AA8AA2-C365-421F-AA91-31BE42EB83ED}" type="presOf" srcId="{1C6718D6-E481-4B5A-8D4A-958C9271577B}" destId="{09DC8BC3-4BA6-41F1-B8C9-EE301973D22A}" srcOrd="0" destOrd="0" presId="urn:microsoft.com/office/officeart/2005/8/layout/radial5"/>
    <dgm:cxn modelId="{442C4E51-CBFC-4CEF-B65E-AAD24D52B5BF}" type="presOf" srcId="{93A9CD61-2B60-4A48-9CB5-0B65375B2918}" destId="{DE84EA99-EE7D-4B66-86F6-7BFF01C308B6}" srcOrd="0" destOrd="0" presId="urn:microsoft.com/office/officeart/2005/8/layout/radial5"/>
    <dgm:cxn modelId="{5AC51949-835A-44AB-8725-77FBFDCDDFDD}" type="presOf" srcId="{609D4D11-FDB7-4A10-B7F0-D3F9048B27F3}" destId="{01F3AF6C-D7EE-4630-8548-26772E496D84}" srcOrd="0" destOrd="0" presId="urn:microsoft.com/office/officeart/2005/8/layout/radial5"/>
    <dgm:cxn modelId="{A61AD0A8-4EDF-4806-91D3-0FCE4E806EF1}" type="presOf" srcId="{BA1127D8-78B5-4116-9BDB-5151148D60FF}" destId="{3FDC8C5E-6C3A-4881-AF7C-510997F41D6E}" srcOrd="0" destOrd="0" presId="urn:microsoft.com/office/officeart/2005/8/layout/radial5"/>
    <dgm:cxn modelId="{AAD5D3A1-A725-458F-BC3A-2CB4E1950F79}" type="presOf" srcId="{6B293F0D-A124-421B-B8BC-DB266C55C623}" destId="{3AAC4BE4-0B2C-43A7-A27A-9C0D146D2D32}" srcOrd="1" destOrd="0" presId="urn:microsoft.com/office/officeart/2005/8/layout/radial5"/>
    <dgm:cxn modelId="{EC66840C-6130-4EC6-B9A6-A53F3C82D76E}" type="presOf" srcId="{6B293F0D-A124-421B-B8BC-DB266C55C623}" destId="{B2349DE9-ACDD-4825-99C7-F99028099021}" srcOrd="0" destOrd="0" presId="urn:microsoft.com/office/officeart/2005/8/layout/radial5"/>
    <dgm:cxn modelId="{DA01F2C5-61D5-4942-A35A-CCB917476935}" type="presOf" srcId="{B61C903F-754F-4121-9F49-6508451FEAA5}" destId="{ECB15635-0C8B-45CC-9822-316B9D9E9879}" srcOrd="1" destOrd="0" presId="urn:microsoft.com/office/officeart/2005/8/layout/radial5"/>
    <dgm:cxn modelId="{99B2671F-FB35-4C11-B4AC-431CC7EEF3C0}" srcId="{ECFD3FD8-B00E-4C55-AF07-EC62B517A140}" destId="{93A9CD61-2B60-4A48-9CB5-0B65375B2918}" srcOrd="2" destOrd="0" parTransId="{C174EAD7-41C3-4AC7-9FB1-469356109A9E}" sibTransId="{508E3214-B0BC-4CA5-AE74-EA0573FF97B0}"/>
    <dgm:cxn modelId="{8AFE2817-93C4-42E3-91A8-67B88445D474}" srcId="{ECFD3FD8-B00E-4C55-AF07-EC62B517A140}" destId="{609D4D11-FDB7-4A10-B7F0-D3F9048B27F3}" srcOrd="1" destOrd="0" parTransId="{B61C903F-754F-4121-9F49-6508451FEAA5}" sibTransId="{9C379BF7-9DE7-45D6-A8BB-B5E70D69C503}"/>
    <dgm:cxn modelId="{ADDAA4D1-0CB0-4800-A8A9-B68DF6FF28CF}" type="presOf" srcId="{C174EAD7-41C3-4AC7-9FB1-469356109A9E}" destId="{A410E626-C531-4B2D-A5AF-89F7A85B26B2}" srcOrd="0" destOrd="0" presId="urn:microsoft.com/office/officeart/2005/8/layout/radial5"/>
    <dgm:cxn modelId="{CB0A8752-B1D7-42B5-9A85-AA0F628B782D}" type="presOf" srcId="{C174EAD7-41C3-4AC7-9FB1-469356109A9E}" destId="{44898F39-5974-4A5E-984E-335C03DD1DCD}" srcOrd="1" destOrd="0" presId="urn:microsoft.com/office/officeart/2005/8/layout/radial5"/>
    <dgm:cxn modelId="{15D9D67E-D00D-4F00-805C-BBDB88CB2EB5}" type="presOf" srcId="{ECFD3FD8-B00E-4C55-AF07-EC62B517A140}" destId="{BA5C2500-C90E-483F-96BE-9FFBD7AC53CA}" srcOrd="0" destOrd="0" presId="urn:microsoft.com/office/officeart/2005/8/layout/radial5"/>
    <dgm:cxn modelId="{7D2FA651-5DD8-40DD-AFBD-A8B96B6412AF}" type="presOf" srcId="{8E8BB83E-BD0D-470B-9796-59BAD15519EB}" destId="{2C26818F-A028-4A98-8007-5599343C5B1E}" srcOrd="0" destOrd="0" presId="urn:microsoft.com/office/officeart/2005/8/layout/radial5"/>
    <dgm:cxn modelId="{2BB29692-0F54-4F82-9F50-106F8C3C9908}" type="presOf" srcId="{B61C903F-754F-4121-9F49-6508451FEAA5}" destId="{FD4EAB15-A622-4BFE-921C-104AF7CB6203}" srcOrd="0" destOrd="0" presId="urn:microsoft.com/office/officeart/2005/8/layout/radial5"/>
    <dgm:cxn modelId="{4334207F-50FB-40B4-B420-70E1D5F18CF0}" srcId="{ECFD3FD8-B00E-4C55-AF07-EC62B517A140}" destId="{50496D0B-CE2A-49F6-963C-0BCBEBF63843}" srcOrd="0" destOrd="0" parTransId="{1C6718D6-E481-4B5A-8D4A-958C9271577B}" sibTransId="{C6982528-3E93-4B8C-B7DF-426EB502DBC9}"/>
    <dgm:cxn modelId="{797432B8-273C-4353-8853-B811F91BDEEF}" type="presOf" srcId="{50496D0B-CE2A-49F6-963C-0BCBEBF63843}" destId="{F2383609-2A5F-4FFC-910E-81EB57522F4A}" srcOrd="0" destOrd="0" presId="urn:microsoft.com/office/officeart/2005/8/layout/radial5"/>
    <dgm:cxn modelId="{05E30A00-3587-4F56-BC2A-3B50719173DB}" type="presParOf" srcId="{2C26818F-A028-4A98-8007-5599343C5B1E}" destId="{BA5C2500-C90E-483F-96BE-9FFBD7AC53CA}" srcOrd="0" destOrd="0" presId="urn:microsoft.com/office/officeart/2005/8/layout/radial5"/>
    <dgm:cxn modelId="{5557DA8A-68AF-4D8F-9349-385CD7DB070D}" type="presParOf" srcId="{2C26818F-A028-4A98-8007-5599343C5B1E}" destId="{09DC8BC3-4BA6-41F1-B8C9-EE301973D22A}" srcOrd="1" destOrd="0" presId="urn:microsoft.com/office/officeart/2005/8/layout/radial5"/>
    <dgm:cxn modelId="{2EBF6D8C-E5C4-43F6-AED9-3D7F01524CD1}" type="presParOf" srcId="{09DC8BC3-4BA6-41F1-B8C9-EE301973D22A}" destId="{3A5E3178-8CAE-4A2D-A1BB-4341CAF7FE5F}" srcOrd="0" destOrd="0" presId="urn:microsoft.com/office/officeart/2005/8/layout/radial5"/>
    <dgm:cxn modelId="{E810D392-62FC-4E88-818B-BC9F5CC89DDD}" type="presParOf" srcId="{2C26818F-A028-4A98-8007-5599343C5B1E}" destId="{F2383609-2A5F-4FFC-910E-81EB57522F4A}" srcOrd="2" destOrd="0" presId="urn:microsoft.com/office/officeart/2005/8/layout/radial5"/>
    <dgm:cxn modelId="{DE5BBB0D-F971-4EC0-8198-60874DB9BC26}" type="presParOf" srcId="{2C26818F-A028-4A98-8007-5599343C5B1E}" destId="{FD4EAB15-A622-4BFE-921C-104AF7CB6203}" srcOrd="3" destOrd="0" presId="urn:microsoft.com/office/officeart/2005/8/layout/radial5"/>
    <dgm:cxn modelId="{5040C627-9BD3-40FD-B95A-709EA0174092}" type="presParOf" srcId="{FD4EAB15-A622-4BFE-921C-104AF7CB6203}" destId="{ECB15635-0C8B-45CC-9822-316B9D9E9879}" srcOrd="0" destOrd="0" presId="urn:microsoft.com/office/officeart/2005/8/layout/radial5"/>
    <dgm:cxn modelId="{A7B99E8A-E207-4FE7-8165-9A938FB4D37B}" type="presParOf" srcId="{2C26818F-A028-4A98-8007-5599343C5B1E}" destId="{01F3AF6C-D7EE-4630-8548-26772E496D84}" srcOrd="4" destOrd="0" presId="urn:microsoft.com/office/officeart/2005/8/layout/radial5"/>
    <dgm:cxn modelId="{EFD3FC87-1086-4DAE-AC75-CC6BA7F2433E}" type="presParOf" srcId="{2C26818F-A028-4A98-8007-5599343C5B1E}" destId="{A410E626-C531-4B2D-A5AF-89F7A85B26B2}" srcOrd="5" destOrd="0" presId="urn:microsoft.com/office/officeart/2005/8/layout/radial5"/>
    <dgm:cxn modelId="{34029CAA-673E-47BE-AA12-B399B12E73C0}" type="presParOf" srcId="{A410E626-C531-4B2D-A5AF-89F7A85B26B2}" destId="{44898F39-5974-4A5E-984E-335C03DD1DCD}" srcOrd="0" destOrd="0" presId="urn:microsoft.com/office/officeart/2005/8/layout/radial5"/>
    <dgm:cxn modelId="{C48767E6-C9DD-4538-8D60-DA9E970CC3C2}" type="presParOf" srcId="{2C26818F-A028-4A98-8007-5599343C5B1E}" destId="{DE84EA99-EE7D-4B66-86F6-7BFF01C308B6}" srcOrd="6" destOrd="0" presId="urn:microsoft.com/office/officeart/2005/8/layout/radial5"/>
    <dgm:cxn modelId="{B2AD3506-7B78-4A70-8D48-5C288596166C}" type="presParOf" srcId="{2C26818F-A028-4A98-8007-5599343C5B1E}" destId="{B2349DE9-ACDD-4825-99C7-F99028099021}" srcOrd="7" destOrd="0" presId="urn:microsoft.com/office/officeart/2005/8/layout/radial5"/>
    <dgm:cxn modelId="{B8ED2505-996C-45BB-B2C6-6F0DABAF6306}" type="presParOf" srcId="{B2349DE9-ACDD-4825-99C7-F99028099021}" destId="{3AAC4BE4-0B2C-43A7-A27A-9C0D146D2D32}" srcOrd="0" destOrd="0" presId="urn:microsoft.com/office/officeart/2005/8/layout/radial5"/>
    <dgm:cxn modelId="{ADEC2370-CBBE-40A8-8C97-B14F8D8A124E}" type="presParOf" srcId="{2C26818F-A028-4A98-8007-5599343C5B1E}" destId="{3FDC8C5E-6C3A-4881-AF7C-510997F41D6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3BC7B-C40E-4374-85DC-EED606EC1293}">
      <dsp:nvSpPr>
        <dsp:cNvPr id="0" name=""/>
        <dsp:cNvSpPr/>
      </dsp:nvSpPr>
      <dsp:spPr>
        <a:xfrm rot="20486028">
          <a:off x="2063657" y="151066"/>
          <a:ext cx="2095799" cy="187257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1800" b="1" kern="1200" dirty="0" smtClean="0"/>
            <a:t>ТСО колдонуу: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1800" b="1" kern="1200" dirty="0" smtClean="0"/>
            <a:t>Видеотасма,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1800" b="1" kern="1200" dirty="0" smtClean="0"/>
            <a:t>мультимеди</a:t>
          </a:r>
          <a:r>
            <a:rPr lang="ky-KG" sz="1800" kern="1200" dirty="0" smtClean="0"/>
            <a:t>я</a:t>
          </a:r>
          <a:endParaRPr lang="ru-RU" sz="1800" kern="1200" dirty="0"/>
        </a:p>
      </dsp:txBody>
      <dsp:txXfrm>
        <a:off x="2370580" y="425298"/>
        <a:ext cx="1481953" cy="1324112"/>
      </dsp:txXfrm>
    </dsp:sp>
    <dsp:sp modelId="{87F109FC-851B-4D8C-A2E3-B84EC62E2D37}">
      <dsp:nvSpPr>
        <dsp:cNvPr id="0" name=""/>
        <dsp:cNvSpPr/>
      </dsp:nvSpPr>
      <dsp:spPr>
        <a:xfrm rot="817963">
          <a:off x="4700219" y="1063652"/>
          <a:ext cx="477075" cy="562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702235" y="1159237"/>
        <a:ext cx="333953" cy="337358"/>
      </dsp:txXfrm>
    </dsp:sp>
    <dsp:sp modelId="{605A7032-AFAE-4378-BE4A-955211C306EE}">
      <dsp:nvSpPr>
        <dsp:cNvPr id="0" name=""/>
        <dsp:cNvSpPr/>
      </dsp:nvSpPr>
      <dsp:spPr>
        <a:xfrm>
          <a:off x="5360747" y="764709"/>
          <a:ext cx="2387709" cy="23153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1800" b="1" kern="1200" dirty="0" smtClean="0">
              <a:solidFill>
                <a:srgbClr val="FFFF00"/>
              </a:solidFill>
            </a:rPr>
            <a:t>Интерактивдүү технология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5710419" y="1103788"/>
        <a:ext cx="1688365" cy="1637215"/>
      </dsp:txXfrm>
    </dsp:sp>
    <dsp:sp modelId="{C03154E4-C02A-457C-A25E-DF8579E78354}">
      <dsp:nvSpPr>
        <dsp:cNvPr id="0" name=""/>
        <dsp:cNvSpPr/>
      </dsp:nvSpPr>
      <dsp:spPr>
        <a:xfrm rot="5465304">
          <a:off x="6284843" y="3236903"/>
          <a:ext cx="478887" cy="562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6358040" y="3277535"/>
        <a:ext cx="335221" cy="337358"/>
      </dsp:txXfrm>
    </dsp:sp>
    <dsp:sp modelId="{7770E7C3-16D3-4CBA-BF55-8A4BC5738794}">
      <dsp:nvSpPr>
        <dsp:cNvPr id="0" name=""/>
        <dsp:cNvSpPr/>
      </dsp:nvSpPr>
      <dsp:spPr>
        <a:xfrm>
          <a:off x="5416363" y="3983136"/>
          <a:ext cx="2160755" cy="19695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1800" b="1" kern="1200" dirty="0" smtClean="0">
              <a:solidFill>
                <a:srgbClr val="FF0000"/>
              </a:solidFill>
            </a:rPr>
            <a:t>Проектик технологиясы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5732798" y="4271575"/>
        <a:ext cx="1527885" cy="1392707"/>
      </dsp:txXfrm>
    </dsp:sp>
    <dsp:sp modelId="{07D17783-9C31-4464-B31A-FD19AE4A0CD7}">
      <dsp:nvSpPr>
        <dsp:cNvPr id="0" name=""/>
        <dsp:cNvSpPr/>
      </dsp:nvSpPr>
      <dsp:spPr>
        <a:xfrm rot="10194758">
          <a:off x="4644813" y="4965997"/>
          <a:ext cx="565014" cy="562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4812188" y="5063677"/>
        <a:ext cx="396335" cy="337358"/>
      </dsp:txXfrm>
    </dsp:sp>
    <dsp:sp modelId="{70555806-9183-400A-B26E-645BEDA8066B}">
      <dsp:nvSpPr>
        <dsp:cNvPr id="0" name=""/>
        <dsp:cNvSpPr/>
      </dsp:nvSpPr>
      <dsp:spPr>
        <a:xfrm>
          <a:off x="2306004" y="4509123"/>
          <a:ext cx="2097981" cy="20354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1800" b="1" kern="1200" dirty="0" smtClean="0"/>
            <a:t>Оюн технологиясы</a:t>
          </a:r>
          <a:endParaRPr lang="ru-RU" sz="1800" b="1" kern="1200" dirty="0"/>
        </a:p>
      </dsp:txBody>
      <dsp:txXfrm>
        <a:off x="2613246" y="4807206"/>
        <a:ext cx="1483497" cy="1439275"/>
      </dsp:txXfrm>
    </dsp:sp>
    <dsp:sp modelId="{BCFE085E-5F9A-42BF-9B69-498739A2977B}">
      <dsp:nvSpPr>
        <dsp:cNvPr id="0" name=""/>
        <dsp:cNvSpPr/>
      </dsp:nvSpPr>
      <dsp:spPr>
        <a:xfrm rot="13655262">
          <a:off x="2172578" y="4435368"/>
          <a:ext cx="290173" cy="562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245461" y="4579956"/>
        <a:ext cx="203121" cy="337358"/>
      </dsp:txXfrm>
    </dsp:sp>
    <dsp:sp modelId="{271057BA-9447-4B09-8A77-22B548F74B39}">
      <dsp:nvSpPr>
        <dsp:cNvPr id="0" name=""/>
        <dsp:cNvSpPr/>
      </dsp:nvSpPr>
      <dsp:spPr>
        <a:xfrm>
          <a:off x="93082" y="2276875"/>
          <a:ext cx="2716987" cy="23327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000" b="1" kern="1200" dirty="0" smtClean="0">
              <a:solidFill>
                <a:srgbClr val="FFFF00"/>
              </a:solidFill>
            </a:rPr>
            <a:t>Компьютердик</a:t>
          </a:r>
          <a:r>
            <a:rPr lang="en-US" sz="2000" b="1" kern="1200" dirty="0" smtClean="0">
              <a:solidFill>
                <a:srgbClr val="FFFF00"/>
              </a:solidFill>
            </a:rPr>
            <a:t> </a:t>
          </a:r>
          <a:r>
            <a:rPr lang="ky-KG" sz="2000" b="1" kern="1200" dirty="0" smtClean="0">
              <a:solidFill>
                <a:srgbClr val="FFFF00"/>
              </a:solidFill>
            </a:rPr>
            <a:t>технология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490976" y="2618493"/>
        <a:ext cx="1921199" cy="1649479"/>
      </dsp:txXfrm>
    </dsp:sp>
    <dsp:sp modelId="{8590985A-444C-4989-90FC-ABFA2FC9ED4A}">
      <dsp:nvSpPr>
        <dsp:cNvPr id="0" name=""/>
        <dsp:cNvSpPr/>
      </dsp:nvSpPr>
      <dsp:spPr>
        <a:xfrm rot="18683703">
          <a:off x="2355083" y="2016609"/>
          <a:ext cx="519909" cy="562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381501" y="2187564"/>
        <a:ext cx="363936" cy="337358"/>
      </dsp:txXfrm>
    </dsp:sp>
    <dsp:sp modelId="{B5C35559-6C5A-4190-BDB2-FC75B17B128F}">
      <dsp:nvSpPr>
        <dsp:cNvPr id="0" name=""/>
        <dsp:cNvSpPr/>
      </dsp:nvSpPr>
      <dsp:spPr>
        <a:xfrm>
          <a:off x="2912481" y="2103008"/>
          <a:ext cx="2709973" cy="2262095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1800" b="1" kern="1200" dirty="0" smtClean="0">
              <a:solidFill>
                <a:srgbClr val="FFFF00"/>
              </a:solidFill>
            </a:rPr>
            <a:t>Предметти окутууда инновациялык технологияларды пайдалануу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3309347" y="2434284"/>
        <a:ext cx="1916241" cy="1599543"/>
      </dsp:txXfrm>
    </dsp:sp>
    <dsp:sp modelId="{77A94B67-A4F5-49A0-867F-CE98738F67E0}">
      <dsp:nvSpPr>
        <dsp:cNvPr id="0" name=""/>
        <dsp:cNvSpPr/>
      </dsp:nvSpPr>
      <dsp:spPr>
        <a:xfrm flipH="1">
          <a:off x="7811221" y="6646501"/>
          <a:ext cx="761201" cy="4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7824936" y="6655644"/>
        <a:ext cx="747486" cy="27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F3254-09AB-4341-9770-F4DF30E8F641}">
      <dsp:nvSpPr>
        <dsp:cNvPr id="0" name=""/>
        <dsp:cNvSpPr/>
      </dsp:nvSpPr>
      <dsp:spPr>
        <a:xfrm>
          <a:off x="1382634" y="758908"/>
          <a:ext cx="4928158" cy="4928158"/>
        </a:xfrm>
        <a:prstGeom prst="blockArc">
          <a:avLst>
            <a:gd name="adj1" fmla="val 10857663"/>
            <a:gd name="adj2" fmla="val 16745065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BA4BB-E464-4E16-8168-1844DA9481FD}">
      <dsp:nvSpPr>
        <dsp:cNvPr id="0" name=""/>
        <dsp:cNvSpPr/>
      </dsp:nvSpPr>
      <dsp:spPr>
        <a:xfrm>
          <a:off x="1380851" y="819574"/>
          <a:ext cx="4928158" cy="4928158"/>
        </a:xfrm>
        <a:prstGeom prst="blockArc">
          <a:avLst>
            <a:gd name="adj1" fmla="val 4852356"/>
            <a:gd name="adj2" fmla="val 10944351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0AF3E-A991-4A62-A494-60772D3F151F}">
      <dsp:nvSpPr>
        <dsp:cNvPr id="0" name=""/>
        <dsp:cNvSpPr/>
      </dsp:nvSpPr>
      <dsp:spPr>
        <a:xfrm>
          <a:off x="2096727" y="812395"/>
          <a:ext cx="4928158" cy="4928158"/>
        </a:xfrm>
        <a:prstGeom prst="blockArc">
          <a:avLst>
            <a:gd name="adj1" fmla="val 21467298"/>
            <a:gd name="adj2" fmla="val 5878697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5DAC3-9DE8-4CE6-82F5-76C86DB24EA9}">
      <dsp:nvSpPr>
        <dsp:cNvPr id="0" name=""/>
        <dsp:cNvSpPr/>
      </dsp:nvSpPr>
      <dsp:spPr>
        <a:xfrm>
          <a:off x="2095383" y="765990"/>
          <a:ext cx="4928158" cy="4928158"/>
        </a:xfrm>
        <a:prstGeom prst="blockArc">
          <a:avLst>
            <a:gd name="adj1" fmla="val 15723242"/>
            <a:gd name="adj2" fmla="val 21533608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E8C22-6D46-489F-B459-243626EFAD51}">
      <dsp:nvSpPr>
        <dsp:cNvPr id="0" name=""/>
        <dsp:cNvSpPr/>
      </dsp:nvSpPr>
      <dsp:spPr>
        <a:xfrm>
          <a:off x="2880318" y="2118454"/>
          <a:ext cx="2692835" cy="2269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3000" b="1" kern="1200" dirty="0" smtClean="0">
              <a:solidFill>
                <a:srgbClr val="FF0000"/>
              </a:solidFill>
            </a:rPr>
            <a:t>Тарбиялык иштер</a:t>
          </a:r>
          <a:endParaRPr lang="ru-RU" sz="3000" b="1" kern="1200" dirty="0">
            <a:solidFill>
              <a:srgbClr val="FF0000"/>
            </a:solidFill>
          </a:endParaRPr>
        </a:p>
      </dsp:txBody>
      <dsp:txXfrm>
        <a:off x="3274675" y="2450807"/>
        <a:ext cx="1904121" cy="1604741"/>
      </dsp:txXfrm>
    </dsp:sp>
    <dsp:sp modelId="{CD863509-ACEF-456A-8A31-3CC99EB871C7}">
      <dsp:nvSpPr>
        <dsp:cNvPr id="0" name=""/>
        <dsp:cNvSpPr/>
      </dsp:nvSpPr>
      <dsp:spPr>
        <a:xfrm>
          <a:off x="2995949" y="-185165"/>
          <a:ext cx="2461572" cy="20629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400" b="1" kern="1200" dirty="0" smtClean="0">
              <a:solidFill>
                <a:srgbClr val="FFFF00"/>
              </a:solidFill>
            </a:rPr>
            <a:t>План боюнча тарбиялык сааттарды өтүү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3356438" y="116941"/>
        <a:ext cx="1740594" cy="1458697"/>
      </dsp:txXfrm>
    </dsp:sp>
    <dsp:sp modelId="{DED7AE3B-6DE9-4CE8-87F5-4398BF68F4C8}">
      <dsp:nvSpPr>
        <dsp:cNvPr id="0" name=""/>
        <dsp:cNvSpPr/>
      </dsp:nvSpPr>
      <dsp:spPr>
        <a:xfrm>
          <a:off x="5647766" y="2158909"/>
          <a:ext cx="2636271" cy="20493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800" b="1" kern="1200" dirty="0" smtClean="0">
              <a:solidFill>
                <a:srgbClr val="FFFF00"/>
              </a:solidFill>
            </a:rPr>
            <a:t>Ата-энелер менен иштөө</a:t>
          </a:r>
          <a:endParaRPr lang="ru-RU" sz="2800" b="1" kern="1200" dirty="0">
            <a:solidFill>
              <a:srgbClr val="FFFF00"/>
            </a:solidFill>
          </a:endParaRPr>
        </a:p>
      </dsp:txBody>
      <dsp:txXfrm>
        <a:off x="6033839" y="2459031"/>
        <a:ext cx="1864125" cy="1449114"/>
      </dsp:txXfrm>
    </dsp:sp>
    <dsp:sp modelId="{491E6288-B60C-4626-BCE2-94A1A40916D0}">
      <dsp:nvSpPr>
        <dsp:cNvPr id="0" name=""/>
        <dsp:cNvSpPr/>
      </dsp:nvSpPr>
      <dsp:spPr>
        <a:xfrm>
          <a:off x="2903071" y="4726256"/>
          <a:ext cx="2647328" cy="18676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400" b="1" kern="1200" dirty="0" smtClean="0">
              <a:solidFill>
                <a:srgbClr val="002060"/>
              </a:solidFill>
            </a:rPr>
            <a:t>Класстан тышкаркы иш чараларга катышуу.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290763" y="4999763"/>
        <a:ext cx="1871944" cy="1320607"/>
      </dsp:txXfrm>
    </dsp:sp>
    <dsp:sp modelId="{02DF983A-0478-4CD8-9008-13717933E43A}">
      <dsp:nvSpPr>
        <dsp:cNvPr id="0" name=""/>
        <dsp:cNvSpPr/>
      </dsp:nvSpPr>
      <dsp:spPr>
        <a:xfrm>
          <a:off x="165499" y="2088230"/>
          <a:ext cx="2549327" cy="21887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000" b="1" kern="1200" dirty="0" smtClean="0">
              <a:solidFill>
                <a:srgbClr val="FFFF00"/>
              </a:solidFill>
            </a:rPr>
            <a:t>Мектеп ичиндеги, райондук, шаардык конкурстарга катышуу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538839" y="2408769"/>
        <a:ext cx="1802647" cy="15476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2AE64-5DA6-45B0-B359-E0A474684C5D}">
      <dsp:nvSpPr>
        <dsp:cNvPr id="0" name=""/>
        <dsp:cNvSpPr/>
      </dsp:nvSpPr>
      <dsp:spPr>
        <a:xfrm>
          <a:off x="3192508" y="2310193"/>
          <a:ext cx="2380867" cy="19442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3500" b="1" kern="1200" dirty="0" smtClean="0">
              <a:solidFill>
                <a:srgbClr val="FF0000"/>
              </a:solidFill>
            </a:rPr>
            <a:t>Коомдук иштер</a:t>
          </a:r>
          <a:endParaRPr lang="ru-RU" sz="3500" b="1" kern="1200" dirty="0">
            <a:solidFill>
              <a:srgbClr val="FF0000"/>
            </a:solidFill>
          </a:endParaRPr>
        </a:p>
      </dsp:txBody>
      <dsp:txXfrm>
        <a:off x="3287417" y="2405102"/>
        <a:ext cx="2191049" cy="1754398"/>
      </dsp:txXfrm>
    </dsp:sp>
    <dsp:sp modelId="{C951C20F-5A75-4500-ACBC-BE2A404D6118}">
      <dsp:nvSpPr>
        <dsp:cNvPr id="0" name=""/>
        <dsp:cNvSpPr/>
      </dsp:nvSpPr>
      <dsp:spPr>
        <a:xfrm rot="16123788">
          <a:off x="4096210" y="2050830"/>
          <a:ext cx="5188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885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C96F3-CC79-4BDE-BA87-0AF59DA83133}">
      <dsp:nvSpPr>
        <dsp:cNvPr id="0" name=""/>
        <dsp:cNvSpPr/>
      </dsp:nvSpPr>
      <dsp:spPr>
        <a:xfrm>
          <a:off x="2976487" y="-6"/>
          <a:ext cx="2707075" cy="1791473"/>
        </a:xfrm>
        <a:prstGeom prst="roundRect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200" b="1" kern="1200" dirty="0" smtClean="0">
              <a:solidFill>
                <a:srgbClr val="002060"/>
              </a:solidFill>
            </a:rPr>
            <a:t>Предмет боюнча класстан тышкаркы иштерди уюштуруу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3063940" y="87447"/>
        <a:ext cx="2532169" cy="1616567"/>
      </dsp:txXfrm>
    </dsp:sp>
    <dsp:sp modelId="{27F8CF84-297F-4A1C-9DCD-8669DCFE5B5D}">
      <dsp:nvSpPr>
        <dsp:cNvPr id="0" name=""/>
        <dsp:cNvSpPr/>
      </dsp:nvSpPr>
      <dsp:spPr>
        <a:xfrm rot="20094480">
          <a:off x="5558608" y="2658502"/>
          <a:ext cx="3129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297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4F31A-F637-4BB9-B7FF-7D29EA8A5036}">
      <dsp:nvSpPr>
        <dsp:cNvPr id="0" name=""/>
        <dsp:cNvSpPr/>
      </dsp:nvSpPr>
      <dsp:spPr>
        <a:xfrm>
          <a:off x="5856811" y="1080111"/>
          <a:ext cx="2646295" cy="1784895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1800" b="1" kern="1200" dirty="0" smtClean="0">
              <a:solidFill>
                <a:srgbClr val="002060"/>
              </a:solidFill>
            </a:rPr>
            <a:t>Шаарда, райондо жана мектепте өткөрүлгөн иш чараларга, семинарларга, тренингдерге катышуу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943942" y="1167242"/>
        <a:ext cx="2472033" cy="1610633"/>
      </dsp:txXfrm>
    </dsp:sp>
    <dsp:sp modelId="{48CC20D5-DF0A-4574-9E8B-34DD9FF0E123}">
      <dsp:nvSpPr>
        <dsp:cNvPr id="0" name=""/>
        <dsp:cNvSpPr/>
      </dsp:nvSpPr>
      <dsp:spPr>
        <a:xfrm rot="1752120">
          <a:off x="5544557" y="4058293"/>
          <a:ext cx="4534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349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94AAA-2986-43A1-AE9E-66944A165D22}">
      <dsp:nvSpPr>
        <dsp:cNvPr id="0" name=""/>
        <dsp:cNvSpPr/>
      </dsp:nvSpPr>
      <dsp:spPr>
        <a:xfrm>
          <a:off x="5969231" y="3831911"/>
          <a:ext cx="2443424" cy="2039714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1900" b="1" kern="1200" dirty="0" smtClean="0">
              <a:solidFill>
                <a:srgbClr val="002060"/>
              </a:solidFill>
            </a:rPr>
            <a:t>Мектеп администрациясы тарабынан берилген тапшырмаларды өз убагында аткаруу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6068802" y="3931482"/>
        <a:ext cx="2244282" cy="1840572"/>
      </dsp:txXfrm>
    </dsp:sp>
    <dsp:sp modelId="{CAAD534A-9557-4B83-9C01-CA3A0225DD75}">
      <dsp:nvSpPr>
        <dsp:cNvPr id="0" name=""/>
        <dsp:cNvSpPr/>
      </dsp:nvSpPr>
      <dsp:spPr>
        <a:xfrm rot="5532822">
          <a:off x="4109255" y="4481567"/>
          <a:ext cx="4546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465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025D1-EC11-4A2E-84E4-0CA2F867A02E}">
      <dsp:nvSpPr>
        <dsp:cNvPr id="0" name=""/>
        <dsp:cNvSpPr/>
      </dsp:nvSpPr>
      <dsp:spPr>
        <a:xfrm>
          <a:off x="3093329" y="4708725"/>
          <a:ext cx="2406182" cy="1623708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400" b="1" kern="1200" dirty="0" smtClean="0">
              <a:solidFill>
                <a:srgbClr val="002060"/>
              </a:solidFill>
            </a:rPr>
            <a:t>Мектеп ичинде дежурствону өткөрүү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3172592" y="4787988"/>
        <a:ext cx="2247656" cy="1465182"/>
      </dsp:txXfrm>
    </dsp:sp>
    <dsp:sp modelId="{3D2448EC-4D2A-42EF-891A-E2D1DE196FF8}">
      <dsp:nvSpPr>
        <dsp:cNvPr id="0" name=""/>
        <dsp:cNvSpPr/>
      </dsp:nvSpPr>
      <dsp:spPr>
        <a:xfrm rot="8915274">
          <a:off x="2488839" y="4207162"/>
          <a:ext cx="7593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931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0F45F-8BDA-49C2-B034-64ED3F005432}">
      <dsp:nvSpPr>
        <dsp:cNvPr id="0" name=""/>
        <dsp:cNvSpPr/>
      </dsp:nvSpPr>
      <dsp:spPr>
        <a:xfrm>
          <a:off x="332012" y="4100184"/>
          <a:ext cx="2212469" cy="1960840"/>
        </a:xfrm>
        <a:prstGeom prst="roundRect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1900" b="1" kern="1200" dirty="0" smtClean="0">
              <a:solidFill>
                <a:srgbClr val="002060"/>
              </a:solidFill>
            </a:rPr>
            <a:t>Окуучуларды мектептеги коомдук иштерге активдүү катыштырууну уюштуруу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427732" y="4195904"/>
        <a:ext cx="2021029" cy="1769400"/>
      </dsp:txXfrm>
    </dsp:sp>
    <dsp:sp modelId="{43385234-D87B-4B41-B805-57985EA95B40}">
      <dsp:nvSpPr>
        <dsp:cNvPr id="0" name=""/>
        <dsp:cNvSpPr/>
      </dsp:nvSpPr>
      <dsp:spPr>
        <a:xfrm rot="12162240">
          <a:off x="2509602" y="2647131"/>
          <a:ext cx="7104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043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DCFB9-204A-463B-A315-0D1502B5BC86}">
      <dsp:nvSpPr>
        <dsp:cNvPr id="0" name=""/>
        <dsp:cNvSpPr/>
      </dsp:nvSpPr>
      <dsp:spPr>
        <a:xfrm>
          <a:off x="144023" y="1152138"/>
          <a:ext cx="2393103" cy="1714527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000" b="1" kern="1200" dirty="0" smtClean="0">
              <a:solidFill>
                <a:srgbClr val="FFFF00"/>
              </a:solidFill>
            </a:rPr>
            <a:t>Мектепте өткөрүлүүчү кечелерге, конкурстарга активдүү катышуу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227719" y="1235834"/>
        <a:ext cx="2225711" cy="1547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C2500-C90E-483F-96BE-9FFBD7AC53CA}">
      <dsp:nvSpPr>
        <dsp:cNvPr id="0" name=""/>
        <dsp:cNvSpPr/>
      </dsp:nvSpPr>
      <dsp:spPr>
        <a:xfrm>
          <a:off x="3280500" y="2110614"/>
          <a:ext cx="2666714" cy="2098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3200" b="1" kern="1200" dirty="0" smtClean="0">
              <a:solidFill>
                <a:srgbClr val="FF0000"/>
              </a:solidFill>
            </a:rPr>
            <a:t>Кабинет менен иштөө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3671031" y="2417975"/>
        <a:ext cx="1885652" cy="1484070"/>
      </dsp:txXfrm>
    </dsp:sp>
    <dsp:sp modelId="{09DC8BC3-4BA6-41F1-B8C9-EE301973D22A}">
      <dsp:nvSpPr>
        <dsp:cNvPr id="0" name=""/>
        <dsp:cNvSpPr/>
      </dsp:nvSpPr>
      <dsp:spPr>
        <a:xfrm rot="15986457">
          <a:off x="4421460" y="1610231"/>
          <a:ext cx="228455" cy="5859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4457855" y="1761626"/>
        <a:ext cx="159919" cy="351580"/>
      </dsp:txXfrm>
    </dsp:sp>
    <dsp:sp modelId="{F2383609-2A5F-4FFC-910E-81EB57522F4A}">
      <dsp:nvSpPr>
        <dsp:cNvPr id="0" name=""/>
        <dsp:cNvSpPr/>
      </dsp:nvSpPr>
      <dsp:spPr>
        <a:xfrm>
          <a:off x="2631408" y="-41410"/>
          <a:ext cx="3673852" cy="172342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000" b="1" kern="1200" dirty="0" smtClean="0">
              <a:solidFill>
                <a:srgbClr val="002060"/>
              </a:solidFill>
            </a:rPr>
            <a:t>Кабинеттин мүлкүн көздүн карегиндей сактоо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000" b="1" kern="1200" dirty="0" smtClean="0">
              <a:solidFill>
                <a:srgbClr val="002060"/>
              </a:solidFill>
            </a:rPr>
            <a:t>( №40)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169431" y="210980"/>
        <a:ext cx="2597806" cy="1218649"/>
      </dsp:txXfrm>
    </dsp:sp>
    <dsp:sp modelId="{FD4EAB15-A622-4BFE-921C-104AF7CB6203}">
      <dsp:nvSpPr>
        <dsp:cNvPr id="0" name=""/>
        <dsp:cNvSpPr/>
      </dsp:nvSpPr>
      <dsp:spPr>
        <a:xfrm rot="21373105">
          <a:off x="5997058" y="2771240"/>
          <a:ext cx="131978" cy="5859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997101" y="2889739"/>
        <a:ext cx="92385" cy="351580"/>
      </dsp:txXfrm>
    </dsp:sp>
    <dsp:sp modelId="{01F3AF6C-D7EE-4630-8548-26772E496D84}">
      <dsp:nvSpPr>
        <dsp:cNvPr id="0" name=""/>
        <dsp:cNvSpPr/>
      </dsp:nvSpPr>
      <dsp:spPr>
        <a:xfrm>
          <a:off x="6184009" y="1956368"/>
          <a:ext cx="2959990" cy="200407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400" b="1" kern="1200" dirty="0" smtClean="0">
              <a:solidFill>
                <a:srgbClr val="002060"/>
              </a:solidFill>
            </a:rPr>
            <a:t>Кабинетти талапка ылайык жабдуу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6617489" y="2249858"/>
        <a:ext cx="2093030" cy="1417092"/>
      </dsp:txXfrm>
    </dsp:sp>
    <dsp:sp modelId="{A410E626-C531-4B2D-A5AF-89F7A85B26B2}">
      <dsp:nvSpPr>
        <dsp:cNvPr id="0" name=""/>
        <dsp:cNvSpPr/>
      </dsp:nvSpPr>
      <dsp:spPr>
        <a:xfrm rot="5400000">
          <a:off x="4542945" y="4046206"/>
          <a:ext cx="141824" cy="5859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564219" y="4142126"/>
        <a:ext cx="99277" cy="351580"/>
      </dsp:txXfrm>
    </dsp:sp>
    <dsp:sp modelId="{DE84EA99-EE7D-4B66-86F6-7BFF01C308B6}">
      <dsp:nvSpPr>
        <dsp:cNvPr id="0" name=""/>
        <dsp:cNvSpPr/>
      </dsp:nvSpPr>
      <dsp:spPr>
        <a:xfrm>
          <a:off x="2933643" y="4476999"/>
          <a:ext cx="3360429" cy="21888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1900" b="1" kern="1200" dirty="0" smtClean="0">
              <a:solidFill>
                <a:srgbClr val="002060"/>
              </a:solidFill>
            </a:rPr>
            <a:t>Кабинетти д</a:t>
          </a:r>
          <a:r>
            <a:rPr lang="ky-KG" sz="2000" b="1" kern="1200" dirty="0" smtClean="0">
              <a:solidFill>
                <a:srgbClr val="002060"/>
              </a:solidFill>
            </a:rPr>
            <a:t>идактикалык материалдар менен толуктоо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425766" y="4797547"/>
        <a:ext cx="2376183" cy="1547745"/>
      </dsp:txXfrm>
    </dsp:sp>
    <dsp:sp modelId="{B2349DE9-ACDD-4825-99C7-F99028099021}">
      <dsp:nvSpPr>
        <dsp:cNvPr id="0" name=""/>
        <dsp:cNvSpPr/>
      </dsp:nvSpPr>
      <dsp:spPr>
        <a:xfrm rot="10888563">
          <a:off x="3165276" y="2830757"/>
          <a:ext cx="81947" cy="5859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3189856" y="2948267"/>
        <a:ext cx="57363" cy="351580"/>
      </dsp:txXfrm>
    </dsp:sp>
    <dsp:sp modelId="{3FDC8C5E-6C3A-4881-AF7C-510997F41D6E}">
      <dsp:nvSpPr>
        <dsp:cNvPr id="0" name=""/>
        <dsp:cNvSpPr/>
      </dsp:nvSpPr>
      <dsp:spPr>
        <a:xfrm>
          <a:off x="0" y="1800209"/>
          <a:ext cx="3127421" cy="25624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000" b="1" kern="1200" dirty="0" smtClean="0">
              <a:solidFill>
                <a:srgbClr val="002060"/>
              </a:solidFill>
            </a:rPr>
            <a:t>Кабинеттин тазалыгын көзөмөлдөө, ремонт  жасоо, жашылдандыруу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58000" y="2175466"/>
        <a:ext cx="2211421" cy="1811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64574-C556-4E4E-8094-1B2F698A7899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5B705-C452-4A88-85DD-F72CC6F6D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2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5B705-C452-4A88-85DD-F72CC6F6D95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1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5B705-C452-4A88-85DD-F72CC6F6D95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7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5B705-C452-4A88-85DD-F72CC6F6D95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4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1A9E-0811-481B-8CF7-AEB5A051F954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E296-1D60-4185-BAA3-00BD84EE2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3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1A9E-0811-481B-8CF7-AEB5A051F954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E296-1D60-4185-BAA3-00BD84EE2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1A9E-0811-481B-8CF7-AEB5A051F954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E296-1D60-4185-BAA3-00BD84EE2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7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4C600"/>
                </a:solidFill>
              </a:rPr>
              <a:pPr/>
              <a:t>‹#›</a:t>
            </a:fld>
            <a:endParaRPr lang="ru-RU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0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8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72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86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9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16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80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194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1A9E-0811-481B-8CF7-AEB5A051F954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E296-1D60-4185-BAA3-00BD84EE2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83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45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02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1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1A9E-0811-481B-8CF7-AEB5A051F954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E296-1D60-4185-BAA3-00BD84EE2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3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1A9E-0811-481B-8CF7-AEB5A051F954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E296-1D60-4185-BAA3-00BD84EE2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4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1A9E-0811-481B-8CF7-AEB5A051F954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E296-1D60-4185-BAA3-00BD84EE2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2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1A9E-0811-481B-8CF7-AEB5A051F954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E296-1D60-4185-BAA3-00BD84EE2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55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1A9E-0811-481B-8CF7-AEB5A051F954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E296-1D60-4185-BAA3-00BD84EE2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6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1A9E-0811-481B-8CF7-AEB5A051F954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E296-1D60-4185-BAA3-00BD84EE2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48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1A9E-0811-481B-8CF7-AEB5A051F954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6E296-1D60-4185-BAA3-00BD84EE2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8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1A9E-0811-481B-8CF7-AEB5A051F954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E296-1D60-4185-BAA3-00BD84EE2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5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7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50" t="1" r="2750" b="-399"/>
          <a:stretch/>
        </p:blipFill>
        <p:spPr>
          <a:xfrm>
            <a:off x="35532" y="1052735"/>
            <a:ext cx="4464460" cy="5725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ky-KG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ky-KG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жылындагы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ky-KG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Таирова  Мира Коконовнанын отчету.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2736"/>
            <a:ext cx="464400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822830"/>
              </p:ext>
            </p:extLst>
          </p:nvPr>
        </p:nvGraphicFramePr>
        <p:xfrm>
          <a:off x="11341" y="188640"/>
          <a:ext cx="889248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58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3671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6"/>
            <a:ext cx="4032448" cy="270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0" y="29411"/>
            <a:ext cx="5868144" cy="6828589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ky-KG" sz="1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</a:t>
            </a:r>
            <a:r>
              <a:rPr lang="ky-KG" sz="17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2018-жылы география предмети боюнча                  6-7-8-9-10-класстардын география китебинин жазылышы жана чыгаруу боюнча эксперттик комиссиянын мүчөсү.</a:t>
            </a:r>
            <a:endParaRPr lang="ky-KG" sz="17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/>
            <a:r>
              <a:rPr lang="ky-KG" sz="17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2018-2019-окуу жылында </a:t>
            </a:r>
            <a:r>
              <a:rPr lang="ky-KG" sz="17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тарых</a:t>
            </a:r>
            <a:r>
              <a:rPr lang="ky-KG" sz="17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география кафедрасынын кафедра жетекчиси болуп иш алып баргам.Кафедранын </a:t>
            </a:r>
            <a:r>
              <a:rPr lang="ky-KG" sz="17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иш планын түзүп чыктым. Сентябрь айында КУУде билимимди </a:t>
            </a:r>
            <a:r>
              <a:rPr lang="ky-KG" sz="17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жогорулатуу </a:t>
            </a:r>
            <a:r>
              <a:rPr lang="ky-KG" sz="17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курсун окуп удостоверения, </a:t>
            </a:r>
            <a:r>
              <a:rPr lang="ky-KG" sz="17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сертификат </a:t>
            </a:r>
            <a:r>
              <a:rPr lang="ky-KG" sz="17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алдым</a:t>
            </a:r>
            <a:r>
              <a:rPr lang="ky-KG" sz="17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                                              </a:t>
            </a:r>
            <a:r>
              <a:rPr lang="ky-KG" sz="1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*2018-2019-окуу жылында КАОдон </a:t>
            </a:r>
            <a:r>
              <a:rPr lang="ky-KG" sz="17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өз билимин жогорулатууга  региондон  жана шаардан келген география мугалимдерине  март айында 8а классына «Борбордук Тянь-Шань» деген темада ачык сабак </a:t>
            </a:r>
            <a:r>
              <a:rPr lang="ky-KG" sz="17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өттүм</a:t>
            </a:r>
            <a:r>
              <a:rPr lang="ky-KG" sz="1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.                                                 </a:t>
            </a:r>
            <a:r>
              <a:rPr lang="ky-KG" sz="17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Мектепте </a:t>
            </a:r>
            <a:r>
              <a:rPr lang="ky-KG" sz="17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өткөн инновациялык технология фестивалына катышып өзүмдүн иш </a:t>
            </a:r>
            <a:r>
              <a:rPr lang="ky-KG" sz="17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тажырыйбамдан бөлүшүп  грамота </a:t>
            </a:r>
            <a:r>
              <a:rPr lang="ky-KG" sz="17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менен </a:t>
            </a:r>
            <a:r>
              <a:rPr lang="ky-KG" sz="17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сыйландым.                                                        </a:t>
            </a:r>
            <a:r>
              <a:rPr lang="ky-KG" sz="17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*Шаардык мектептердин завуч жана мугалимдерине интерактивдик панеллди колдонуу боюнча семинар өттүм.                                                            *2021-2022-окуу жылына география предметинен 6-7-8-9-10-11-класстарга календардык план,7а6 классына тарбиялык план түзүп чыктым.</a:t>
            </a:r>
            <a:r>
              <a:rPr lang="ky-KG" sz="17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endParaRPr lang="ky-KG" sz="17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ky-KG" sz="17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y-KG" sz="1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Жаш адистер боюнча жыл сайын                 насаатчылык иш алып барам</a:t>
            </a:r>
            <a:r>
              <a:rPr lang="ky-KG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89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909876"/>
              </p:ext>
            </p:extLst>
          </p:nvPr>
        </p:nvGraphicFramePr>
        <p:xfrm>
          <a:off x="0" y="116632"/>
          <a:ext cx="914400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49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19177" y="0"/>
            <a:ext cx="5695971" cy="6669359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*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2019-2020-окуу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Мыкты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кабинет»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шаардык</a:t>
            </a:r>
            <a:r>
              <a:rPr lang="ru-RU" sz="19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конкурсунан</a:t>
            </a:r>
            <a:r>
              <a:rPr lang="ru-RU" sz="1900" b="1" dirty="0" smtClean="0">
                <a:solidFill>
                  <a:srgbClr val="002060"/>
                </a:solidFill>
              </a:rPr>
              <a:t>  география </a:t>
            </a:r>
            <a:r>
              <a:rPr lang="ru-RU" sz="1900" b="1" dirty="0" err="1" smtClean="0">
                <a:solidFill>
                  <a:srgbClr val="002060"/>
                </a:solidFill>
              </a:rPr>
              <a:t>кабинети</a:t>
            </a:r>
            <a:r>
              <a:rPr lang="ru-RU" sz="1900" b="1" dirty="0" smtClean="0">
                <a:solidFill>
                  <a:srgbClr val="002060"/>
                </a:solidFill>
              </a:rPr>
              <a:t> 2-орунду </a:t>
            </a:r>
            <a:r>
              <a:rPr lang="ru-RU" sz="1900" b="1" dirty="0" err="1" smtClean="0">
                <a:solidFill>
                  <a:srgbClr val="002060"/>
                </a:solidFill>
              </a:rPr>
              <a:t>ээледи</a:t>
            </a:r>
            <a:r>
              <a:rPr lang="ru-RU" sz="1900" b="1" dirty="0" smtClean="0">
                <a:solidFill>
                  <a:srgbClr val="002060"/>
                </a:solidFill>
              </a:rPr>
              <a:t>.</a:t>
            </a:r>
            <a:r>
              <a:rPr lang="ru-RU" sz="1900" b="1" dirty="0">
                <a:solidFill>
                  <a:srgbClr val="0070C0"/>
                </a:solidFill>
              </a:rPr>
              <a:t> </a:t>
            </a:r>
            <a:r>
              <a:rPr lang="ru-RU" sz="1900" b="1" dirty="0" smtClean="0">
                <a:solidFill>
                  <a:srgbClr val="0070C0"/>
                </a:solidFill>
              </a:rPr>
              <a:t>  *</a:t>
            </a:r>
            <a:r>
              <a:rPr lang="ru-RU" sz="1800" b="1" dirty="0" smtClean="0">
                <a:solidFill>
                  <a:srgbClr val="002060"/>
                </a:solidFill>
              </a:rPr>
              <a:t>География </a:t>
            </a:r>
            <a:r>
              <a:rPr lang="ru-RU" sz="1800" b="1" dirty="0" err="1">
                <a:solidFill>
                  <a:srgbClr val="002060"/>
                </a:solidFill>
              </a:rPr>
              <a:t>предмети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боюнча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шаардык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текшерүү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срезинде</a:t>
            </a:r>
            <a:r>
              <a:rPr lang="ru-RU" sz="1800" b="1" dirty="0">
                <a:solidFill>
                  <a:srgbClr val="002060"/>
                </a:solidFill>
              </a:rPr>
              <a:t> 11-класстардын </a:t>
            </a:r>
            <a:r>
              <a:rPr lang="ru-RU" sz="1800" b="1" dirty="0" err="1">
                <a:solidFill>
                  <a:srgbClr val="002060"/>
                </a:solidFill>
              </a:rPr>
              <a:t>билим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сапаты</a:t>
            </a:r>
            <a:r>
              <a:rPr lang="ru-RU" sz="1800" b="1" dirty="0">
                <a:solidFill>
                  <a:srgbClr val="002060"/>
                </a:solidFill>
              </a:rPr>
              <a:t> 78</a:t>
            </a:r>
            <a:r>
              <a:rPr lang="ru-RU" sz="1800" b="1" dirty="0" smtClean="0">
                <a:solidFill>
                  <a:srgbClr val="002060"/>
                </a:solidFill>
              </a:rPr>
              <a:t>%, </a:t>
            </a:r>
            <a:r>
              <a:rPr lang="ru-RU" sz="1800" b="1" dirty="0" err="1" smtClean="0">
                <a:solidFill>
                  <a:srgbClr val="002060"/>
                </a:solidFill>
              </a:rPr>
              <a:t>өздөштүрүүсү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100</a:t>
            </a:r>
            <a:r>
              <a:rPr lang="ru-RU" sz="1800" b="1" dirty="0" smtClean="0">
                <a:solidFill>
                  <a:srgbClr val="002060"/>
                </a:solidFill>
              </a:rPr>
              <a:t>%.                        10-класстардын </a:t>
            </a:r>
            <a:r>
              <a:rPr lang="ru-RU" sz="1800" b="1" dirty="0" err="1">
                <a:solidFill>
                  <a:srgbClr val="002060"/>
                </a:solidFill>
              </a:rPr>
              <a:t>билим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сапаты</a:t>
            </a:r>
            <a:r>
              <a:rPr lang="ru-RU" sz="1800" b="1" dirty="0">
                <a:solidFill>
                  <a:srgbClr val="002060"/>
                </a:solidFill>
              </a:rPr>
              <a:t> 77</a:t>
            </a:r>
            <a:r>
              <a:rPr lang="ru-RU" sz="1800" b="1" dirty="0" smtClean="0">
                <a:solidFill>
                  <a:srgbClr val="002060"/>
                </a:solidFill>
              </a:rPr>
              <a:t>%, </a:t>
            </a:r>
            <a:r>
              <a:rPr lang="ru-RU" sz="1800" b="1" dirty="0" err="1">
                <a:solidFill>
                  <a:srgbClr val="002060"/>
                </a:solidFill>
              </a:rPr>
              <a:t>ө</a:t>
            </a:r>
            <a:r>
              <a:rPr lang="ru-RU" sz="1800" b="1" dirty="0" err="1" smtClean="0">
                <a:solidFill>
                  <a:srgbClr val="002060"/>
                </a:solidFill>
              </a:rPr>
              <a:t>здөштүрүүсү</a:t>
            </a:r>
            <a:r>
              <a:rPr lang="ru-RU" sz="1800" b="1" dirty="0" smtClean="0">
                <a:solidFill>
                  <a:srgbClr val="002060"/>
                </a:solidFill>
              </a:rPr>
              <a:t> 100%.                             *</a:t>
            </a:r>
            <a:r>
              <a:rPr lang="ru-RU" sz="1800" b="1" dirty="0" err="1" smtClean="0">
                <a:solidFill>
                  <a:srgbClr val="C00000"/>
                </a:solidFill>
              </a:rPr>
              <a:t>Кыргыз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Республикасынын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физикалык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географиясы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боюнча</a:t>
            </a:r>
            <a:r>
              <a:rPr lang="ru-RU" sz="1800" b="1" dirty="0" smtClean="0">
                <a:solidFill>
                  <a:srgbClr val="C00000"/>
                </a:solidFill>
              </a:rPr>
              <a:t> 8-класстарга </a:t>
            </a:r>
            <a:r>
              <a:rPr lang="ru-RU" sz="1800" b="1" dirty="0" err="1" smtClean="0">
                <a:solidFill>
                  <a:srgbClr val="C00000"/>
                </a:solidFill>
              </a:rPr>
              <a:t>Түштүк-Батыш</a:t>
            </a:r>
            <a:r>
              <a:rPr lang="ru-RU" sz="1800" b="1" dirty="0" smtClean="0">
                <a:solidFill>
                  <a:srgbClr val="C00000"/>
                </a:solidFill>
              </a:rPr>
              <a:t> Тянь-Шань </a:t>
            </a:r>
            <a:r>
              <a:rPr lang="ru-RU" sz="1800" b="1" dirty="0" err="1" smtClean="0">
                <a:solidFill>
                  <a:srgbClr val="C00000"/>
                </a:solidFill>
              </a:rPr>
              <a:t>провинциясы,Түштүк-Батыш</a:t>
            </a:r>
            <a:r>
              <a:rPr lang="ru-RU" sz="1800" b="1" dirty="0" smtClean="0">
                <a:solidFill>
                  <a:srgbClr val="C00000"/>
                </a:solidFill>
              </a:rPr>
              <a:t> Тянь-Шань </a:t>
            </a:r>
            <a:r>
              <a:rPr lang="ru-RU" sz="1800" b="1" dirty="0" err="1" smtClean="0">
                <a:solidFill>
                  <a:srgbClr val="C00000"/>
                </a:solidFill>
              </a:rPr>
              <a:t>провинциясынын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жаратылыш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комплекси</a:t>
            </a:r>
            <a:r>
              <a:rPr lang="ru-RU" sz="1800" b="1" dirty="0" smtClean="0">
                <a:solidFill>
                  <a:srgbClr val="C00000"/>
                </a:solidFill>
              </a:rPr>
              <a:t>, </a:t>
            </a:r>
            <a:r>
              <a:rPr lang="ru-RU" sz="1800" b="1" dirty="0" err="1" smtClean="0">
                <a:solidFill>
                  <a:srgbClr val="C00000"/>
                </a:solidFill>
              </a:rPr>
              <a:t>Алай-Түкстан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провинциясы,Алай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өрөөнү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деген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темаларда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телесабак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өттүм</a:t>
            </a:r>
            <a:r>
              <a:rPr lang="ru-RU" sz="1800" b="1" dirty="0" smtClean="0">
                <a:solidFill>
                  <a:srgbClr val="C00000"/>
                </a:solidFill>
              </a:rPr>
              <a:t>.                                              </a:t>
            </a:r>
            <a:r>
              <a:rPr lang="ru-RU" sz="1800" b="1" dirty="0" smtClean="0">
                <a:solidFill>
                  <a:srgbClr val="7030A0"/>
                </a:solidFill>
              </a:rPr>
              <a:t>*2021-2022-окуу </a:t>
            </a:r>
            <a:r>
              <a:rPr lang="ru-RU" sz="1800" b="1" dirty="0" err="1" smtClean="0">
                <a:solidFill>
                  <a:srgbClr val="7030A0"/>
                </a:solidFill>
              </a:rPr>
              <a:t>жылында</a:t>
            </a:r>
            <a:r>
              <a:rPr lang="ru-RU" sz="1800" b="1" dirty="0" smtClean="0">
                <a:solidFill>
                  <a:srgbClr val="7030A0"/>
                </a:solidFill>
              </a:rPr>
              <a:t> «</a:t>
            </a:r>
            <a:r>
              <a:rPr lang="ru-RU" sz="1800" b="1" dirty="0" err="1" smtClean="0">
                <a:solidFill>
                  <a:srgbClr val="7030A0"/>
                </a:solidFill>
              </a:rPr>
              <a:t>Тоо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жылына</a:t>
            </a:r>
            <a:r>
              <a:rPr lang="ru-RU" sz="1800" b="1" dirty="0" smtClean="0">
                <a:solidFill>
                  <a:srgbClr val="7030A0"/>
                </a:solidFill>
              </a:rPr>
              <a:t>» карата </a:t>
            </a:r>
            <a:r>
              <a:rPr lang="ru-RU" sz="1800" b="1" dirty="0" err="1" smtClean="0">
                <a:solidFill>
                  <a:srgbClr val="7030A0"/>
                </a:solidFill>
              </a:rPr>
              <a:t>өткөрүлгөн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шаардык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конкурска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катышып</a:t>
            </a:r>
            <a:r>
              <a:rPr lang="ru-RU" sz="1800" b="1" dirty="0" smtClean="0">
                <a:solidFill>
                  <a:srgbClr val="7030A0"/>
                </a:solidFill>
              </a:rPr>
              <a:t> 10А </a:t>
            </a:r>
            <a:r>
              <a:rPr lang="ru-RU" sz="1800" b="1" dirty="0" err="1" smtClean="0">
                <a:solidFill>
                  <a:srgbClr val="7030A0"/>
                </a:solidFill>
              </a:rPr>
              <a:t>классынын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окуучусу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Женишбек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кызы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Айсулуу</a:t>
            </a:r>
            <a:r>
              <a:rPr lang="ru-RU" sz="1800" b="1" dirty="0" smtClean="0">
                <a:solidFill>
                  <a:srgbClr val="7030A0"/>
                </a:solidFill>
              </a:rPr>
              <a:t>  3-орунду </a:t>
            </a:r>
            <a:r>
              <a:rPr lang="ru-RU" sz="1800" b="1" dirty="0" err="1" smtClean="0">
                <a:solidFill>
                  <a:srgbClr val="7030A0"/>
                </a:solidFill>
              </a:rPr>
              <a:t>ээлеп</a:t>
            </a:r>
            <a:r>
              <a:rPr lang="ru-RU" sz="1800" b="1" dirty="0" smtClean="0">
                <a:solidFill>
                  <a:srgbClr val="7030A0"/>
                </a:solidFill>
              </a:rPr>
              <a:t> грамота </a:t>
            </a:r>
            <a:r>
              <a:rPr lang="ru-RU" sz="1800" b="1" dirty="0" err="1" smtClean="0">
                <a:solidFill>
                  <a:srgbClr val="7030A0"/>
                </a:solidFill>
              </a:rPr>
              <a:t>жана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белектер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менен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сыйланды</a:t>
            </a:r>
            <a:r>
              <a:rPr lang="ru-RU" sz="1800" b="1" dirty="0" smtClean="0">
                <a:solidFill>
                  <a:srgbClr val="7030A0"/>
                </a:solidFill>
              </a:rPr>
              <a:t>.                                    *2021-2022-окуу </a:t>
            </a:r>
            <a:r>
              <a:rPr lang="ru-RU" sz="1800" b="1" dirty="0" err="1" smtClean="0">
                <a:solidFill>
                  <a:srgbClr val="7030A0"/>
                </a:solidFill>
              </a:rPr>
              <a:t>жылында</a:t>
            </a:r>
            <a:r>
              <a:rPr lang="ru-RU" sz="1800" b="1" dirty="0" smtClean="0">
                <a:solidFill>
                  <a:srgbClr val="7030A0"/>
                </a:solidFill>
              </a:rPr>
              <a:t> география </a:t>
            </a:r>
            <a:r>
              <a:rPr lang="ru-RU" sz="1800" b="1" dirty="0" err="1" smtClean="0">
                <a:solidFill>
                  <a:srgbClr val="7030A0"/>
                </a:solidFill>
              </a:rPr>
              <a:t>предмети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боюнча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шаардык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текшерүү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срезинде</a:t>
            </a:r>
            <a:r>
              <a:rPr lang="ru-RU" sz="1800" b="1" dirty="0" smtClean="0">
                <a:solidFill>
                  <a:srgbClr val="7030A0"/>
                </a:solidFill>
              </a:rPr>
              <a:t>  10-классынын </a:t>
            </a:r>
            <a:r>
              <a:rPr lang="ru-RU" sz="1800" b="1" dirty="0" err="1" smtClean="0">
                <a:solidFill>
                  <a:srgbClr val="7030A0"/>
                </a:solidFill>
              </a:rPr>
              <a:t>окуучуларынын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билим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сапаты</a:t>
            </a:r>
            <a:r>
              <a:rPr lang="ru-RU" sz="1800" b="1" dirty="0" smtClean="0">
                <a:solidFill>
                  <a:srgbClr val="7030A0"/>
                </a:solidFill>
              </a:rPr>
              <a:t> 73%,өздөштүрүүсү 100% </a:t>
            </a:r>
            <a:r>
              <a:rPr lang="ru-RU" sz="1800" b="1" dirty="0" err="1" smtClean="0">
                <a:solidFill>
                  <a:srgbClr val="7030A0"/>
                </a:solidFill>
              </a:rPr>
              <a:t>болду</a:t>
            </a:r>
            <a:r>
              <a:rPr lang="ru-RU" sz="1800" b="1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0024" y="608690"/>
            <a:ext cx="4728525" cy="36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0699" y="4472433"/>
            <a:ext cx="3068956" cy="1702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9861" y="4373376"/>
            <a:ext cx="3068959" cy="19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293096"/>
            <a:ext cx="7903789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y-KG" sz="2400" b="1" dirty="0" smtClean="0">
                <a:solidFill>
                  <a:srgbClr val="002060"/>
                </a:solidFill>
              </a:rPr>
              <a:t>«География предметин окутууда окуучулардын билим билгичтигин,таанып билүү жөндөмдүүлүгүн өстүрүү жана гумандуулукка тарбиялоо».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19" y="534807"/>
            <a:ext cx="8815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ky-KG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Менин окутуудагы проблемам: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1162" y="2967335"/>
            <a:ext cx="5681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Менин максатым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1849" y="1634662"/>
            <a:ext cx="7886700" cy="1791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y-KG" sz="2400" b="1" dirty="0" smtClean="0">
                <a:solidFill>
                  <a:srgbClr val="002060"/>
                </a:solidFill>
              </a:rPr>
              <a:t>«География сабагын окутууда жаңы </a:t>
            </a:r>
            <a:r>
              <a:rPr lang="ru-RU" sz="2400" b="1" dirty="0" err="1" smtClean="0">
                <a:solidFill>
                  <a:srgbClr val="002060"/>
                </a:solidFill>
              </a:rPr>
              <a:t>инновациялык</a:t>
            </a:r>
            <a:r>
              <a:rPr lang="ky-KG" sz="2400" b="1" dirty="0" smtClean="0">
                <a:solidFill>
                  <a:srgbClr val="002060"/>
                </a:solidFill>
              </a:rPr>
              <a:t> технологияларды натыйжалуу колдонуу менен,сабактын эффективдүүлүгүн жогорулатуу».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288" y="137116"/>
            <a:ext cx="9144000" cy="1412776"/>
          </a:xfrm>
        </p:spPr>
        <p:txBody>
          <a:bodyPr/>
          <a:lstStyle/>
          <a:p>
            <a:r>
              <a:rPr lang="ky-KG" dirty="0" smtClean="0"/>
              <a:t>                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6256" y="1980183"/>
            <a:ext cx="2088232" cy="117951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400" b="1" dirty="0" smtClean="0">
                <a:solidFill>
                  <a:srgbClr val="FF0000"/>
                </a:solidFill>
              </a:rPr>
              <a:t>Коомдук иштер</a:t>
            </a:r>
            <a:endParaRPr lang="ky-KG" sz="24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4141527"/>
            <a:ext cx="2520280" cy="79208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400" b="1" dirty="0" smtClean="0">
                <a:solidFill>
                  <a:srgbClr val="FF0000"/>
                </a:solidFill>
              </a:rPr>
              <a:t>Кабинет менен иштөө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6667" y="1236625"/>
            <a:ext cx="2390495" cy="105479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000" b="1" dirty="0" smtClean="0">
                <a:solidFill>
                  <a:srgbClr val="FF0000"/>
                </a:solidFill>
              </a:rPr>
              <a:t> </a:t>
            </a:r>
            <a:r>
              <a:rPr lang="ky-KG" sz="2000" b="1" dirty="0">
                <a:solidFill>
                  <a:srgbClr val="FF0000"/>
                </a:solidFill>
              </a:rPr>
              <a:t>П</a:t>
            </a:r>
            <a:r>
              <a:rPr lang="ky-KG" sz="2000" b="1" dirty="0" smtClean="0">
                <a:solidFill>
                  <a:srgbClr val="FF0000"/>
                </a:solidFill>
              </a:rPr>
              <a:t>редмет боюнча иш алып баруу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73153" y="1892219"/>
            <a:ext cx="3797693" cy="2339065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000" b="1" dirty="0" smtClean="0">
                <a:solidFill>
                  <a:schemeClr val="tx1"/>
                </a:solidFill>
              </a:rPr>
              <a:t>Окуу-тарбия процессинде     пландаштырылган иштер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3090836">
            <a:off x="7954890" y="3248782"/>
            <a:ext cx="460646" cy="1319524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15217985">
            <a:off x="132910" y="2814029"/>
            <a:ext cx="1604129" cy="562720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7237871">
            <a:off x="7127263" y="276767"/>
            <a:ext cx="648730" cy="1710152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4" y="4710330"/>
            <a:ext cx="2386816" cy="8885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400" b="1" dirty="0" smtClean="0">
                <a:solidFill>
                  <a:srgbClr val="FF0000"/>
                </a:solidFill>
              </a:rPr>
              <a:t>Тарбиялык иштер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48523" y="5373216"/>
            <a:ext cx="2393863" cy="11416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400" b="1" dirty="0" smtClean="0">
                <a:solidFill>
                  <a:srgbClr val="FF0000"/>
                </a:solidFill>
              </a:rPr>
              <a:t> Класстан тышкаркы иштер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10847" y="316351"/>
            <a:ext cx="2242485" cy="9841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400" b="1" dirty="0" smtClean="0">
                <a:solidFill>
                  <a:srgbClr val="FF0000"/>
                </a:solidFill>
              </a:rPr>
              <a:t>Методикалык иштер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14244990">
            <a:off x="6451937" y="5527543"/>
            <a:ext cx="460646" cy="1319524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7960339" flipH="1">
            <a:off x="2349790" y="5201206"/>
            <a:ext cx="562410" cy="1319524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rot="14438455" flipH="1">
            <a:off x="2876418" y="-166266"/>
            <a:ext cx="576814" cy="1541344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774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одготовка 4"/>
          <p:cNvSpPr/>
          <p:nvPr/>
        </p:nvSpPr>
        <p:spPr>
          <a:xfrm>
            <a:off x="2722193" y="2545488"/>
            <a:ext cx="3434913" cy="1913073"/>
          </a:xfrm>
          <a:prstGeom prst="flowChartPreparation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Методикалык иштер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5465" y="4653136"/>
            <a:ext cx="2933874" cy="18989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Шаардык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жана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мектеп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ичиндеги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методикалык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семинарларга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педагогикалык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окууларга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конференцияларга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катышуу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34186" y="251194"/>
            <a:ext cx="2952328" cy="17894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Сабактарда</a:t>
            </a:r>
            <a:r>
              <a:rPr lang="ru-RU" b="1" dirty="0"/>
              <a:t> </a:t>
            </a:r>
            <a:r>
              <a:rPr lang="ru-RU" b="1" dirty="0" err="1" smtClean="0"/>
              <a:t>инновациялык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технологияларды</a:t>
            </a:r>
            <a:r>
              <a:rPr lang="ru-RU" b="1" dirty="0" smtClean="0"/>
              <a:t> </a:t>
            </a:r>
            <a:r>
              <a:rPr lang="ru-RU" b="1" dirty="0" err="1"/>
              <a:t>пайдалануу</a:t>
            </a:r>
            <a:r>
              <a:rPr lang="ru-RU" b="1" dirty="0"/>
              <a:t> </a:t>
            </a:r>
            <a:r>
              <a:rPr lang="ru-RU" b="1" dirty="0" err="1"/>
              <a:t>менен</a:t>
            </a:r>
            <a:r>
              <a:rPr lang="ru-RU" b="1" dirty="0"/>
              <a:t> </a:t>
            </a:r>
            <a:r>
              <a:rPr lang="ru-RU" b="1" dirty="0" err="1"/>
              <a:t>ачык</a:t>
            </a:r>
            <a:r>
              <a:rPr lang="ru-RU" b="1" dirty="0"/>
              <a:t> </a:t>
            </a:r>
            <a:r>
              <a:rPr lang="ru-RU" b="1" dirty="0" err="1"/>
              <a:t>сабактарды</a:t>
            </a:r>
            <a:r>
              <a:rPr lang="ru-RU" b="1" dirty="0"/>
              <a:t> </a:t>
            </a:r>
            <a:r>
              <a:rPr lang="ru-RU" b="1" dirty="0" err="1"/>
              <a:t>өткөрүү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28291" y="395210"/>
            <a:ext cx="2404404" cy="15936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География </a:t>
            </a:r>
            <a:r>
              <a:rPr lang="ru-RU" b="1" dirty="0" err="1">
                <a:solidFill>
                  <a:schemeClr val="tx1"/>
                </a:solidFill>
              </a:rPr>
              <a:t>предметин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окутууда</a:t>
            </a:r>
            <a:r>
              <a:rPr lang="ru-RU" b="1" dirty="0">
                <a:solidFill>
                  <a:schemeClr val="tx1"/>
                </a:solidFill>
              </a:rPr>
              <a:t> мастер </a:t>
            </a:r>
            <a:r>
              <a:rPr lang="ru-RU" b="1" dirty="0" err="1">
                <a:solidFill>
                  <a:schemeClr val="tx1"/>
                </a:solidFill>
              </a:rPr>
              <a:t>класстарга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катышуу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95210"/>
            <a:ext cx="2366274" cy="137760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Мугалимдин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тажрыйбасы</a:t>
            </a:r>
            <a:r>
              <a:rPr lang="ru-RU" dirty="0"/>
              <a:t> 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бөлүшүүсү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420888"/>
            <a:ext cx="2232248" cy="136815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Проектик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изилдөөчүлүк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долбоорлор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конкурсуна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катышуу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4653136"/>
            <a:ext cx="2722193" cy="153791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Методикалык</a:t>
            </a:r>
            <a:r>
              <a:rPr lang="ru-RU" b="1" dirty="0"/>
              <a:t> </a:t>
            </a:r>
            <a:r>
              <a:rPr lang="ru-RU" b="1" dirty="0" err="1"/>
              <a:t>материалдардын</a:t>
            </a:r>
            <a:r>
              <a:rPr lang="ru-RU" b="1" dirty="0"/>
              <a:t> </a:t>
            </a:r>
            <a:r>
              <a:rPr lang="ru-RU" b="1" dirty="0" err="1"/>
              <a:t>банкын</a:t>
            </a:r>
            <a:r>
              <a:rPr lang="ru-RU" b="1" dirty="0"/>
              <a:t> </a:t>
            </a:r>
            <a:r>
              <a:rPr lang="ru-RU" b="1" dirty="0" err="1"/>
              <a:t>жана</a:t>
            </a:r>
            <a:r>
              <a:rPr lang="ru-RU" b="1" dirty="0"/>
              <a:t> </a:t>
            </a:r>
            <a:r>
              <a:rPr lang="ru-RU" b="1" dirty="0" err="1"/>
              <a:t>сабактардын</a:t>
            </a:r>
            <a:r>
              <a:rPr lang="ru-RU" b="1" dirty="0"/>
              <a:t> </a:t>
            </a:r>
            <a:r>
              <a:rPr lang="ru-RU" b="1" dirty="0" err="1"/>
              <a:t>иштемелерин</a:t>
            </a:r>
            <a:r>
              <a:rPr lang="ru-RU" b="1" dirty="0"/>
              <a:t> </a:t>
            </a:r>
            <a:r>
              <a:rPr lang="ru-RU" b="1" dirty="0" err="1"/>
              <a:t>түзүүнү</a:t>
            </a:r>
            <a:r>
              <a:rPr lang="ru-RU" b="1" dirty="0"/>
              <a:t> </a:t>
            </a:r>
            <a:r>
              <a:rPr lang="ru-RU" b="1" dirty="0" err="1"/>
              <a:t>уюштуруу</a:t>
            </a:r>
            <a:r>
              <a:rPr lang="ru-RU" b="1" dirty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4653136"/>
            <a:ext cx="2888887" cy="16561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Насаатчы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жана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жаш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адистердин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ачык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сабактарын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уюштуруу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жана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алардын</a:t>
            </a:r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b="1" dirty="0" err="1">
                <a:solidFill>
                  <a:schemeClr val="tx1"/>
                </a:solidFill>
              </a:rPr>
              <a:t>сабактарына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катышуу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34186" y="2597246"/>
            <a:ext cx="3038169" cy="1675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b="1" dirty="0" smtClean="0">
                <a:solidFill>
                  <a:schemeClr val="tx1"/>
                </a:solidFill>
              </a:rPr>
              <a:t>География предметинен окуучуларды райондук,шаардык,респуб-ликалык олимпиадаларга даярдоо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816665"/>
              </p:ext>
            </p:extLst>
          </p:nvPr>
        </p:nvGraphicFramePr>
        <p:xfrm>
          <a:off x="323528" y="0"/>
          <a:ext cx="8191822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01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43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5896"/>
            <a:ext cx="4283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Г</a:t>
            </a:r>
            <a:r>
              <a:rPr lang="ru-RU" sz="2800" b="1" dirty="0" smtClean="0">
                <a:solidFill>
                  <a:srgbClr val="C00000"/>
                </a:solidFill>
              </a:rPr>
              <a:t>еография </a:t>
            </a:r>
            <a:r>
              <a:rPr lang="ru-RU" sz="2800" b="1" dirty="0" err="1" smtClean="0">
                <a:solidFill>
                  <a:srgbClr val="C00000"/>
                </a:solidFill>
              </a:rPr>
              <a:t>предмети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боюнча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олимпиаданын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жыйынтыгы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ky-KG" sz="2800" dirty="0" smtClean="0">
                <a:solidFill>
                  <a:srgbClr val="C00000"/>
                </a:solidFill>
              </a:rPr>
              <a:t>(</a:t>
            </a:r>
            <a:r>
              <a:rPr lang="ky-KG" sz="2800" b="1" dirty="0" smtClean="0">
                <a:solidFill>
                  <a:srgbClr val="C00000"/>
                </a:solidFill>
              </a:rPr>
              <a:t>2017-2018-окуу жылы</a:t>
            </a:r>
            <a:r>
              <a:rPr lang="ky-KG" sz="2800" dirty="0" smtClean="0">
                <a:solidFill>
                  <a:srgbClr val="C00000"/>
                </a:solidFill>
              </a:rPr>
              <a:t>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245226"/>
            <a:ext cx="3816424" cy="452431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География </a:t>
            </a:r>
            <a:r>
              <a:rPr lang="ru-RU" sz="2400" b="1" dirty="0" err="1" smtClean="0">
                <a:solidFill>
                  <a:srgbClr val="002060"/>
                </a:solidFill>
              </a:rPr>
              <a:t>предмети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боюнча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райондук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жана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шаардык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олимпиададан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002060"/>
                </a:solidFill>
              </a:rPr>
              <a:t>Насирдин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уулу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Кайрат</a:t>
            </a:r>
            <a:r>
              <a:rPr lang="ru-RU" sz="2400" b="1" dirty="0" smtClean="0">
                <a:solidFill>
                  <a:srgbClr val="002060"/>
                </a:solidFill>
              </a:rPr>
              <a:t> 11а </a:t>
            </a:r>
            <a:r>
              <a:rPr lang="ky-KG" sz="2400" b="1" dirty="0" smtClean="0">
                <a:solidFill>
                  <a:srgbClr val="002060"/>
                </a:solidFill>
              </a:rPr>
              <a:t>райондо </a:t>
            </a:r>
            <a:r>
              <a:rPr lang="ru-RU" sz="2400" b="1" dirty="0" smtClean="0">
                <a:solidFill>
                  <a:srgbClr val="002060"/>
                </a:solidFill>
              </a:rPr>
              <a:t>1-орун,      </a:t>
            </a:r>
            <a:r>
              <a:rPr lang="ru-RU" sz="2400" b="1" dirty="0" err="1" smtClean="0">
                <a:solidFill>
                  <a:srgbClr val="002060"/>
                </a:solidFill>
              </a:rPr>
              <a:t>шаарда</a:t>
            </a:r>
            <a:r>
              <a:rPr lang="ru-RU" sz="2400" b="1" dirty="0" smtClean="0">
                <a:solidFill>
                  <a:srgbClr val="002060"/>
                </a:solidFill>
              </a:rPr>
              <a:t> 1-орун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002060"/>
                </a:solidFill>
              </a:rPr>
              <a:t>Токоев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Ырыскелди</a:t>
            </a:r>
            <a:r>
              <a:rPr lang="ru-RU" sz="2400" b="1" dirty="0" smtClean="0">
                <a:solidFill>
                  <a:srgbClr val="002060"/>
                </a:solidFill>
              </a:rPr>
              <a:t>      11в </a:t>
            </a:r>
            <a:r>
              <a:rPr lang="ru-RU" sz="2400" b="1" dirty="0" err="1" smtClean="0">
                <a:solidFill>
                  <a:srgbClr val="002060"/>
                </a:solidFill>
              </a:rPr>
              <a:t>райондо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ky-KG" sz="2400" b="1" dirty="0" smtClean="0">
                <a:solidFill>
                  <a:srgbClr val="002060"/>
                </a:solidFill>
              </a:rPr>
              <a:t>4</a:t>
            </a:r>
            <a:r>
              <a:rPr lang="ky-KG" sz="2400" b="1" dirty="0">
                <a:solidFill>
                  <a:srgbClr val="002060"/>
                </a:solidFill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</a:rPr>
              <a:t>орун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y-KG" sz="2400" b="1" dirty="0" smtClean="0">
                <a:solidFill>
                  <a:srgbClr val="002060"/>
                </a:solidFill>
              </a:rPr>
              <a:t>Токоева Нурзат               9д  райондо 5-орун             Абдулат уулу Марсель 10а райондо  4-орун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1036"/>
            <a:ext cx="4644008" cy="62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5896"/>
            <a:ext cx="4283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Г</a:t>
            </a:r>
            <a:r>
              <a:rPr lang="ru-RU" sz="2800" b="1" dirty="0" smtClean="0">
                <a:solidFill>
                  <a:srgbClr val="C00000"/>
                </a:solidFill>
              </a:rPr>
              <a:t>еография </a:t>
            </a:r>
            <a:r>
              <a:rPr lang="ru-RU" sz="2800" b="1" dirty="0" err="1" smtClean="0">
                <a:solidFill>
                  <a:srgbClr val="C00000"/>
                </a:solidFill>
              </a:rPr>
              <a:t>предмети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боюнча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олимпиаданын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жыйынтыгы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ky-KG" sz="2800" dirty="0" smtClean="0">
                <a:solidFill>
                  <a:srgbClr val="C00000"/>
                </a:solidFill>
              </a:rPr>
              <a:t>(</a:t>
            </a:r>
            <a:r>
              <a:rPr lang="ky-KG" sz="2800" b="1" dirty="0" smtClean="0">
                <a:solidFill>
                  <a:srgbClr val="FF0000"/>
                </a:solidFill>
              </a:rPr>
              <a:t>2018-2019-окуу жылы</a:t>
            </a:r>
            <a:r>
              <a:rPr lang="ky-KG" sz="2800" dirty="0" smtClean="0">
                <a:solidFill>
                  <a:srgbClr val="C00000"/>
                </a:solidFill>
              </a:rPr>
              <a:t>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245226"/>
            <a:ext cx="3672408" cy="415498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География </a:t>
            </a:r>
            <a:r>
              <a:rPr lang="ru-RU" sz="2400" b="1" dirty="0" err="1" smtClean="0">
                <a:solidFill>
                  <a:srgbClr val="002060"/>
                </a:solidFill>
              </a:rPr>
              <a:t>предмети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боюнча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райондук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жана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шаардык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олимпиададан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y-KG" sz="2400" b="1" dirty="0" smtClean="0">
                <a:solidFill>
                  <a:srgbClr val="002060"/>
                </a:solidFill>
              </a:rPr>
              <a:t>Токоева Нурзат  10В кл </a:t>
            </a:r>
          </a:p>
          <a:p>
            <a:r>
              <a:rPr lang="ky-KG" sz="2400" b="1" dirty="0">
                <a:solidFill>
                  <a:srgbClr val="002060"/>
                </a:solidFill>
              </a:rPr>
              <a:t> </a:t>
            </a:r>
            <a:r>
              <a:rPr lang="ky-KG" sz="2400" b="1" dirty="0" smtClean="0">
                <a:solidFill>
                  <a:srgbClr val="002060"/>
                </a:solidFill>
              </a:rPr>
              <a:t>    райондон 1-орун</a:t>
            </a:r>
          </a:p>
          <a:p>
            <a:r>
              <a:rPr lang="ky-KG" sz="2400" b="1" dirty="0">
                <a:solidFill>
                  <a:srgbClr val="002060"/>
                </a:solidFill>
              </a:rPr>
              <a:t> </a:t>
            </a:r>
            <a:r>
              <a:rPr lang="ky-KG" sz="2400" b="1" dirty="0" smtClean="0">
                <a:solidFill>
                  <a:srgbClr val="002060"/>
                </a:solidFill>
              </a:rPr>
              <a:t>    шаардан    1-орун     </a:t>
            </a:r>
            <a:r>
              <a:rPr lang="ky-KG" sz="2400" b="1" dirty="0" smtClean="0">
                <a:solidFill>
                  <a:srgbClr val="FF0000"/>
                </a:solidFill>
              </a:rPr>
              <a:t>2020-2021-окуу жылы:  </a:t>
            </a:r>
            <a:r>
              <a:rPr lang="ky-KG" sz="2400" b="1" dirty="0" smtClean="0">
                <a:solidFill>
                  <a:srgbClr val="002060"/>
                </a:solidFill>
              </a:rPr>
              <a:t>география предмети боюнча райондук олимпиададан 11а кл. </a:t>
            </a:r>
            <a:r>
              <a:rPr lang="ky-KG" sz="2400" b="1" dirty="0">
                <a:solidFill>
                  <a:srgbClr val="002060"/>
                </a:solidFill>
              </a:rPr>
              <a:t>М</a:t>
            </a:r>
            <a:r>
              <a:rPr lang="ky-KG" sz="2400" b="1" dirty="0" smtClean="0">
                <a:solidFill>
                  <a:srgbClr val="002060"/>
                </a:solidFill>
              </a:rPr>
              <a:t>олдоев Болот 1-орун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594" y="116632"/>
            <a:ext cx="5076056" cy="122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666475"/>
              </p:ext>
            </p:extLst>
          </p:nvPr>
        </p:nvGraphicFramePr>
        <p:xfrm>
          <a:off x="251520" y="188640"/>
          <a:ext cx="849694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82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3283</TotalTime>
  <Words>569</Words>
  <Application>Microsoft Office PowerPoint</Application>
  <PresentationFormat>Экран (4:3)</PresentationFormat>
  <Paragraphs>68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Wingdings 2</vt:lpstr>
      <vt:lpstr>Тема Office</vt:lpstr>
      <vt:lpstr>Остин</vt:lpstr>
      <vt:lpstr>Презентация PowerPoint</vt:lpstr>
      <vt:lpstr>Презентация PowerPoint</vt:lpstr>
      <vt:lpstr>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BEST XP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Дыйканчылык</dc:title>
  <dc:creator>эламан</dc:creator>
  <cp:lastModifiedBy>Пользователь Windows</cp:lastModifiedBy>
  <cp:revision>324</cp:revision>
  <dcterms:created xsi:type="dcterms:W3CDTF">2015-12-10T08:33:02Z</dcterms:created>
  <dcterms:modified xsi:type="dcterms:W3CDTF">2022-01-10T08:49:50Z</dcterms:modified>
</cp:coreProperties>
</file>