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57" r:id="rId6"/>
    <p:sldId id="258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8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2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4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7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4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6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0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6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B8B8-08E4-4BB3-A057-65A831B447E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788F-CB6F-4B75-BCE6-AE885B70A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7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7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/>
          <a:lstStyle/>
          <a:p>
            <a:pPr algn="ctr"/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Француз-немис кинофестивалында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4218"/>
            <a:ext cx="5181600" cy="50927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84218"/>
            <a:ext cx="5181600" cy="5092745"/>
          </a:xfrm>
        </p:spPr>
      </p:pic>
    </p:spTree>
    <p:extLst>
      <p:ext uri="{BB962C8B-B14F-4D97-AF65-F5344CB8AC3E}">
        <p14:creationId xmlns:p14="http://schemas.microsoft.com/office/powerpoint/2010/main" val="268524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>
                <a:solidFill>
                  <a:srgbClr val="FF0000"/>
                </a:solidFill>
              </a:rPr>
              <a:t>«</a:t>
            </a:r>
            <a:r>
              <a:rPr lang="ky-K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Картина» Жан -Франсуа Лагиони,2011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8" y="1316173"/>
            <a:ext cx="4585062" cy="48607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4" y="1489166"/>
            <a:ext cx="5590903" cy="46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601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 тили мугалимдери үчүн семинар</a:t>
            </a:r>
            <a:br>
              <a:rPr lang="ky-KG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des méthodes d’enseignement et des nouvelles pratiques d’ensegnement du FLE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1" b="27598"/>
          <a:stretch/>
        </p:blipFill>
        <p:spPr>
          <a:xfrm>
            <a:off x="4413068" y="1881687"/>
            <a:ext cx="3365864" cy="36967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4" b="31703"/>
          <a:stretch/>
        </p:blipFill>
        <p:spPr>
          <a:xfrm>
            <a:off x="7778932" y="1449978"/>
            <a:ext cx="4075613" cy="303058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397726"/>
            <a:ext cx="3877491" cy="50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8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65126"/>
            <a:ext cx="10713720" cy="88890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ky-K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-билим берүү-технологиялык өнүгүү жолу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44" y="1254034"/>
            <a:ext cx="4639491" cy="494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5" y="1254034"/>
            <a:ext cx="4987834" cy="4940300"/>
          </a:xfrm>
        </p:spPr>
      </p:pic>
    </p:spTree>
    <p:extLst>
      <p:ext uri="{BB962C8B-B14F-4D97-AF65-F5344CB8AC3E}">
        <p14:creationId xmlns:p14="http://schemas.microsoft.com/office/powerpoint/2010/main" val="282116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Жаңы жылды кимдер кандай тосушат?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181600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1825625"/>
            <a:ext cx="4741816" cy="4351338"/>
          </a:xfrm>
        </p:spPr>
      </p:pic>
    </p:spTree>
    <p:extLst>
      <p:ext uri="{BB962C8B-B14F-4D97-AF65-F5344CB8AC3E}">
        <p14:creationId xmlns:p14="http://schemas.microsoft.com/office/powerpoint/2010/main" val="217586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5А 5 классынын окуучулары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4846"/>
            <a:ext cx="5181600" cy="47295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4846"/>
            <a:ext cx="5181600" cy="4729547"/>
          </a:xfrm>
        </p:spPr>
      </p:pic>
    </p:spTree>
    <p:extLst>
      <p:ext uri="{BB962C8B-B14F-4D97-AF65-F5344CB8AC3E}">
        <p14:creationId xmlns:p14="http://schemas.microsoft.com/office/powerpoint/2010/main" val="23674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</p:spPr>
        <p:txBody>
          <a:bodyPr/>
          <a:lstStyle/>
          <a:p>
            <a:pPr algn="ctr"/>
            <a:r>
              <a:rPr lang="ky-KG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Сүйүктүү окуучулардын эмгектери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3224"/>
            <a:ext cx="5181600" cy="48985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2" y="1267098"/>
            <a:ext cx="5290458" cy="4872445"/>
          </a:xfrm>
        </p:spPr>
      </p:pic>
    </p:spTree>
    <p:extLst>
      <p:ext uri="{BB962C8B-B14F-4D97-AF65-F5344CB8AC3E}">
        <p14:creationId xmlns:p14="http://schemas.microsoft.com/office/powerpoint/2010/main" val="252870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5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32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Француз-немис кинофестивалында</vt:lpstr>
      <vt:lpstr>«Картина» Жан -Франсуа Лагиони,2011 </vt:lpstr>
      <vt:lpstr>Француз тили мугалимдери үчүн семинар Présentation des méthodes d’enseignement et des nouvelles pratiques d’ensegnement du FLE</vt:lpstr>
      <vt:lpstr>STEM-билим берүү-технологиялык өнүгүү жолу</vt:lpstr>
      <vt:lpstr>Жаңы жылды кимдер кандай тосушат?</vt:lpstr>
      <vt:lpstr>5А 5 классынын окуучулары</vt:lpstr>
      <vt:lpstr>Сүйүктүү окуучулардын эмгектери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Неизвестный пользователь</cp:lastModifiedBy>
  <cp:revision>15</cp:revision>
  <dcterms:created xsi:type="dcterms:W3CDTF">2022-01-02T19:50:11Z</dcterms:created>
  <dcterms:modified xsi:type="dcterms:W3CDTF">2022-01-26T05:09:10Z</dcterms:modified>
</cp:coreProperties>
</file>