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6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8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2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1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2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0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072A-9953-4BFC-B37A-0F06BF28971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082C-FFFC-41AC-B1A5-6C17DF47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71888"/>
            <a:ext cx="9144000" cy="7386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Июль 15 - Август 31 </a:t>
            </a:r>
            <a:r>
              <a:rPr lang="ru-RU" dirty="0" err="1" smtClean="0"/>
              <a:t>чейин</a:t>
            </a:r>
            <a:r>
              <a:rPr lang="ru-RU" dirty="0" smtClean="0"/>
              <a:t> Корпус Мира </a:t>
            </a:r>
            <a:r>
              <a:rPr lang="ru-RU" dirty="0" err="1" smtClean="0"/>
              <a:t>тарабынан</a:t>
            </a:r>
            <a:r>
              <a:rPr lang="ru-RU" dirty="0" smtClean="0"/>
              <a:t> </a:t>
            </a:r>
            <a:r>
              <a:rPr lang="ru-RU" dirty="0" err="1" smtClean="0"/>
              <a:t>уюштурулган</a:t>
            </a:r>
            <a:r>
              <a:rPr lang="ru-RU" dirty="0" smtClean="0"/>
              <a:t> </a:t>
            </a:r>
            <a:r>
              <a:rPr lang="ru-RU" dirty="0" err="1" smtClean="0"/>
              <a:t>жайкы</a:t>
            </a:r>
            <a:r>
              <a:rPr lang="ru-RU" dirty="0" smtClean="0"/>
              <a:t> </a:t>
            </a:r>
            <a:r>
              <a:rPr lang="ru-RU" dirty="0" err="1" smtClean="0"/>
              <a:t>окууга</a:t>
            </a:r>
            <a:r>
              <a:rPr lang="ru-RU" dirty="0" smtClean="0"/>
              <a:t> </a:t>
            </a:r>
            <a:r>
              <a:rPr lang="ru-RU" dirty="0" err="1" smtClean="0"/>
              <a:t>катышып</a:t>
            </a:r>
            <a:r>
              <a:rPr lang="ru-RU" dirty="0" smtClean="0"/>
              <a:t> сертификат </a:t>
            </a:r>
            <a:r>
              <a:rPr lang="ru-RU" dirty="0" err="1" smtClean="0"/>
              <a:t>алдык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271" y="181785"/>
            <a:ext cx="8492464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78377"/>
            <a:ext cx="9708969" cy="52021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537" y="5529943"/>
            <a:ext cx="9144000" cy="808385"/>
          </a:xfrm>
        </p:spPr>
        <p:txBody>
          <a:bodyPr/>
          <a:lstStyle/>
          <a:p>
            <a:r>
              <a:rPr lang="ru-RU" dirty="0" smtClean="0"/>
              <a:t>Ноябрь </a:t>
            </a:r>
            <a:r>
              <a:rPr lang="ru-RU" dirty="0" err="1" smtClean="0"/>
              <a:t>айында</a:t>
            </a:r>
            <a:r>
              <a:rPr lang="ru-RU" dirty="0" smtClean="0"/>
              <a:t> 6-7класстар </a:t>
            </a:r>
            <a:r>
              <a:rPr lang="ru-RU" dirty="0" err="1" smtClean="0"/>
              <a:t>арасында</a:t>
            </a:r>
            <a:r>
              <a:rPr lang="ru-RU" dirty="0" smtClean="0"/>
              <a:t> </a:t>
            </a:r>
            <a:r>
              <a:rPr lang="en-US" dirty="0" smtClean="0"/>
              <a:t>“Golden Autumn” </a:t>
            </a:r>
            <a:r>
              <a:rPr lang="ru-RU" dirty="0" err="1" smtClean="0"/>
              <a:t>темасында</a:t>
            </a:r>
            <a:r>
              <a:rPr lang="ru-RU" dirty="0" smtClean="0"/>
              <a:t> </a:t>
            </a:r>
            <a:r>
              <a:rPr lang="ru-RU" dirty="0" err="1" smtClean="0"/>
              <a:t>куз</a:t>
            </a:r>
            <a:r>
              <a:rPr lang="ru-RU" dirty="0" smtClean="0"/>
              <a:t> </a:t>
            </a:r>
            <a:r>
              <a:rPr lang="ru-RU" dirty="0" err="1" smtClean="0"/>
              <a:t>майрамын</a:t>
            </a:r>
            <a:r>
              <a:rPr lang="ru-RU" dirty="0" smtClean="0"/>
              <a:t> </a:t>
            </a:r>
            <a:r>
              <a:rPr lang="ru-RU" dirty="0" err="1" smtClean="0"/>
              <a:t>откорулду</a:t>
            </a:r>
            <a:r>
              <a:rPr lang="ru-RU" dirty="0" smtClean="0"/>
              <a:t>. </a:t>
            </a:r>
            <a:r>
              <a:rPr lang="ru-RU" dirty="0" err="1" smtClean="0"/>
              <a:t>Мугалими</a:t>
            </a:r>
            <a:r>
              <a:rPr lang="ru-RU" dirty="0" smtClean="0"/>
              <a:t>: </a:t>
            </a:r>
            <a:r>
              <a:rPr lang="ru-RU" dirty="0" err="1" smtClean="0"/>
              <a:t>Маматкулова</a:t>
            </a:r>
            <a:r>
              <a:rPr lang="ru-RU" dirty="0" smtClean="0"/>
              <a:t> Н.Ш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33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57" y="5277394"/>
            <a:ext cx="5747658" cy="859111"/>
          </a:xfrm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“</a:t>
            </a:r>
            <a:r>
              <a:rPr lang="en-US" sz="2200" b="1" u="sng" dirty="0" smtClean="0"/>
              <a:t>Golden Autumn</a:t>
            </a:r>
            <a:r>
              <a:rPr lang="en-US" sz="2700" b="1" u="sng" dirty="0" smtClean="0"/>
              <a:t>”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en-US" sz="4000" dirty="0" smtClean="0"/>
              <a:t>“</a:t>
            </a:r>
            <a:r>
              <a:rPr lang="en-US" sz="3100" dirty="0" smtClean="0"/>
              <a:t>Thanksgiving Day</a:t>
            </a:r>
            <a:r>
              <a:rPr lang="en-US" sz="4000" dirty="0" smtClean="0"/>
              <a:t>”</a:t>
            </a:r>
            <a:r>
              <a:rPr lang="ru-RU" sz="4000" dirty="0" smtClean="0"/>
              <a:t>  </a:t>
            </a:r>
            <a:r>
              <a:rPr lang="en-US" sz="4000" dirty="0" smtClean="0"/>
              <a:t>7</a:t>
            </a:r>
            <a:r>
              <a:rPr lang="ru-RU" sz="4000" dirty="0" smtClean="0"/>
              <a:t>-</a:t>
            </a:r>
            <a:r>
              <a:rPr lang="ru-RU" sz="4000" dirty="0" err="1" smtClean="0"/>
              <a:t>класстар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070" y="266788"/>
            <a:ext cx="7728841" cy="47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3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766" y="5408022"/>
            <a:ext cx="8403771" cy="844731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prstClr val="black"/>
                </a:solidFill>
              </a:rPr>
              <a:t>“</a:t>
            </a:r>
            <a:r>
              <a:rPr lang="en-US" sz="2400" b="1" u="sng" dirty="0">
                <a:solidFill>
                  <a:prstClr val="black"/>
                </a:solidFill>
              </a:rPr>
              <a:t>Golden Autumn” 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err="1">
                <a:solidFill>
                  <a:prstClr val="black"/>
                </a:solidFill>
              </a:rPr>
              <a:t>К</a:t>
            </a:r>
            <a:r>
              <a:rPr lang="ru-RU" sz="2800" b="1" dirty="0" err="1" smtClean="0">
                <a:solidFill>
                  <a:prstClr val="black"/>
                </a:solidFill>
              </a:rPr>
              <a:t>уз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темасында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ырларды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корком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айтуу</a:t>
            </a:r>
            <a:r>
              <a:rPr lang="ru-RU" sz="2800" b="1" dirty="0" smtClean="0">
                <a:solidFill>
                  <a:prstClr val="black"/>
                </a:solidFill>
              </a:rPr>
              <a:t>.   6-класстар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874" y="174170"/>
            <a:ext cx="8795657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5" y="5146766"/>
            <a:ext cx="9422676" cy="827313"/>
          </a:xfrm>
        </p:spPr>
        <p:txBody>
          <a:bodyPr>
            <a:normAutofit/>
          </a:bodyPr>
          <a:lstStyle/>
          <a:p>
            <a:r>
              <a:rPr lang="en-US" sz="2900" u="sng" dirty="0">
                <a:solidFill>
                  <a:prstClr val="black"/>
                </a:solidFill>
              </a:rPr>
              <a:t>“</a:t>
            </a:r>
            <a:r>
              <a:rPr lang="en-US" sz="2200" b="1" u="sng" dirty="0">
                <a:solidFill>
                  <a:prstClr val="black"/>
                </a:solidFill>
              </a:rPr>
              <a:t>Golden Autumn</a:t>
            </a:r>
            <a:r>
              <a:rPr lang="en-US" sz="2200" b="1" u="sng" dirty="0" smtClean="0">
                <a:solidFill>
                  <a:prstClr val="black"/>
                </a:solidFill>
              </a:rPr>
              <a:t>”</a:t>
            </a:r>
            <a:r>
              <a:rPr lang="ru-RU" sz="2200" b="1" u="sng" dirty="0" smtClean="0">
                <a:solidFill>
                  <a:prstClr val="black"/>
                </a:solidFill>
              </a:rPr>
              <a:t>  </a:t>
            </a:r>
            <a:r>
              <a:rPr lang="ru-RU" sz="2200" b="1" u="sng" dirty="0" err="1" smtClean="0">
                <a:solidFill>
                  <a:prstClr val="black"/>
                </a:solidFill>
              </a:rPr>
              <a:t>темасына</a:t>
            </a:r>
            <a:r>
              <a:rPr lang="ru-RU" sz="2200" b="1" u="sng" dirty="0" smtClean="0">
                <a:solidFill>
                  <a:prstClr val="black"/>
                </a:solidFill>
              </a:rPr>
              <a:t> </a:t>
            </a:r>
            <a:r>
              <a:rPr lang="ru-RU" sz="2200" b="1" u="sng" dirty="0" err="1" smtClean="0">
                <a:solidFill>
                  <a:prstClr val="black"/>
                </a:solidFill>
              </a:rPr>
              <a:t>дубал</a:t>
            </a:r>
            <a:r>
              <a:rPr lang="ru-RU" sz="2200" b="1" u="sng" dirty="0" smtClean="0">
                <a:solidFill>
                  <a:prstClr val="black"/>
                </a:solidFill>
              </a:rPr>
              <a:t> </a:t>
            </a:r>
            <a:r>
              <a:rPr lang="ru-RU" sz="2200" b="1" u="sng" dirty="0" err="1" smtClean="0">
                <a:solidFill>
                  <a:prstClr val="black"/>
                </a:solidFill>
              </a:rPr>
              <a:t>газеталар</a:t>
            </a:r>
            <a:r>
              <a:rPr lang="ru-RU" sz="2200" b="1" u="sng" dirty="0" smtClean="0">
                <a:solidFill>
                  <a:prstClr val="black"/>
                </a:solidFill>
              </a:rPr>
              <a:t> 6-7 </a:t>
            </a:r>
            <a:r>
              <a:rPr lang="ru-RU" sz="2200" b="1" u="sng" dirty="0" err="1" smtClean="0">
                <a:solidFill>
                  <a:prstClr val="black"/>
                </a:solidFill>
              </a:rPr>
              <a:t>класстар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1" y="327750"/>
            <a:ext cx="8490856" cy="48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1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5024212"/>
            <a:ext cx="9187543" cy="74957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«Спорт –</a:t>
            </a:r>
            <a:r>
              <a:rPr lang="ru-RU" sz="2800" b="1" u="sng" dirty="0" err="1" smtClean="0"/>
              <a:t>ден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соолуктун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булагы</a:t>
            </a:r>
            <a:r>
              <a:rPr lang="ru-RU" sz="2800" b="1" u="sng" dirty="0" smtClean="0"/>
              <a:t>»  6-класстар </a:t>
            </a:r>
            <a:r>
              <a:rPr lang="ru-RU" sz="2800" b="1" u="sng" dirty="0" err="1" smtClean="0"/>
              <a:t>аралык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сынакка</a:t>
            </a:r>
            <a:r>
              <a:rPr lang="ru-RU" sz="2800" b="1" u="sng" smtClean="0"/>
              <a:t> </a:t>
            </a:r>
            <a:br>
              <a:rPr lang="ru-RU" sz="2800" b="1" u="sng" smtClean="0"/>
            </a:br>
            <a:r>
              <a:rPr lang="ru-RU" sz="2800" b="1" u="sng" smtClean="0"/>
              <a:t>6а-4 </a:t>
            </a:r>
            <a:r>
              <a:rPr lang="ru-RU" sz="2800" b="1" u="sng" dirty="0" smtClean="0"/>
              <a:t>классы </a:t>
            </a:r>
            <a:r>
              <a:rPr lang="ru-RU" sz="2800" b="1" u="sng" dirty="0" err="1" smtClean="0"/>
              <a:t>менен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катыштык</a:t>
            </a:r>
            <a:r>
              <a:rPr lang="ru-RU" sz="2800" b="1" u="sng" dirty="0" smtClean="0"/>
              <a:t>. </a:t>
            </a:r>
            <a:endParaRPr lang="ru-RU" sz="28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7" y="309162"/>
            <a:ext cx="5166353" cy="4297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56" y="362828"/>
            <a:ext cx="5310076" cy="42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417" y="5651863"/>
            <a:ext cx="10515600" cy="83724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17.11.21-29.11.21 </a:t>
            </a:r>
            <a:r>
              <a:rPr lang="ru-RU" sz="2400" b="1" i="1" dirty="0" err="1" smtClean="0"/>
              <a:t>чейин</a:t>
            </a:r>
            <a:r>
              <a:rPr lang="ru-RU" sz="2400" b="1" i="1" dirty="0" smtClean="0"/>
              <a:t> ББ </a:t>
            </a:r>
            <a:r>
              <a:rPr lang="ru-RU" sz="2400" b="1" i="1" dirty="0" err="1" smtClean="0"/>
              <a:t>Министрлиги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тарабынан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уюштурган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билимин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жогорулатуу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курсуна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катышып</a:t>
            </a:r>
            <a:r>
              <a:rPr lang="ru-RU" sz="2400" b="1" i="1" dirty="0" smtClean="0"/>
              <a:t> сертификат </a:t>
            </a:r>
            <a:r>
              <a:rPr lang="ru-RU" sz="2400" b="1" i="1" dirty="0" err="1" smtClean="0"/>
              <a:t>алдык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269966"/>
            <a:ext cx="8604069" cy="5216434"/>
          </a:xfrm>
        </p:spPr>
      </p:pic>
    </p:spTree>
    <p:extLst>
      <p:ext uri="{BB962C8B-B14F-4D97-AF65-F5344CB8AC3E}">
        <p14:creationId xmlns:p14="http://schemas.microsoft.com/office/powerpoint/2010/main" val="68643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74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“Golden Autumn”  “Thanksgiving Day”  7-класстар </vt:lpstr>
      <vt:lpstr>“Golden Autumn”  Куз темасында ырларды корком айтуу.   6-класстар</vt:lpstr>
      <vt:lpstr>“Golden Autumn”  темасына дубал газеталар 6-7 класстар</vt:lpstr>
      <vt:lpstr>«Спорт –ден соолуктун булагы»  6-класстар аралык сынакка  6а-4 классы менен катыштык. </vt:lpstr>
      <vt:lpstr>17.11.21-29.11.21 чейин ББ Министрлиги тарабынан уюштурган оз билимин жогорулатуу курсуна катышып сертификат алдык.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Алия</cp:lastModifiedBy>
  <cp:revision>7</cp:revision>
  <dcterms:created xsi:type="dcterms:W3CDTF">2022-01-15T08:25:40Z</dcterms:created>
  <dcterms:modified xsi:type="dcterms:W3CDTF">2022-01-27T05:42:02Z</dcterms:modified>
</cp:coreProperties>
</file>