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6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8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4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2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9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C795-4BF9-4708-BBE4-4B793712DE8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EBE4-BEF8-45D0-A340-4323C8F0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1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3456384" cy="2232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Б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классына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зигзаг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колдонуп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Үч</a:t>
            </a:r>
            <a:r>
              <a:rPr lang="ru-RU" sz="3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бурчтуктун</a:t>
            </a:r>
            <a:r>
              <a:rPr lang="ru-RU" sz="3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аянтын</a:t>
            </a:r>
            <a:r>
              <a:rPr lang="ru-RU" sz="3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табуу</a:t>
            </a:r>
            <a:r>
              <a:rPr lang="ru-RU" sz="3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»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-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деген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темада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ачык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сабак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\Downloads\WhatsApp Image 2022-01-06 at 16.16.3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304523" cy="32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\Downloads\WhatsApp Image 2022-01-06 at 16.16.30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30452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\Downloads\WhatsApp Image 2022-01-06 at 16.16.3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3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8498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Жарандык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коргонуунун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жумалыгына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карата 11 «Б»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ѳ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ѳ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кырдаалда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коопсуздугу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темада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класстык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ѳтк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ѳ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лд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1" y="1891740"/>
            <a:ext cx="3312315" cy="2188839"/>
          </a:xfrm>
        </p:spPr>
      </p:pic>
      <p:pic>
        <p:nvPicPr>
          <p:cNvPr id="1026" name="Picture 2" descr="C:\Users\Adm\Downloads\WhatsApp Image 2022-01-06 at 16.07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240361" cy="20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\Downloads\WhatsApp Image 2022-01-06 at 16.07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30613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\Downloads\WhatsApp Image 2022-01-06 at 16.07.5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077072"/>
            <a:ext cx="3240360" cy="23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0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655907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уюштурулган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илимий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методикалык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MY TEST X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PRO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платформасын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жакшы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мумкунчулукторун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ѳ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ѳ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\Downloads\WhatsApp Image 2022-01-06 at 16.25.34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11181"/>
            <a:ext cx="19442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\Downloads\WhatsApp Image 2022-01-06 at 16.25.34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2676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\Downloads\WhatsApp Image 2022-01-06 at 16.25.3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01512"/>
            <a:ext cx="2880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2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11-Б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класстарынын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окуучулары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Уланбек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Нурпери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Тайлакова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Аймира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«Алтын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кесилиш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темада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долбоордук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даярдап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чыгышты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05359"/>
            <a:ext cx="31683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9555"/>
            <a:ext cx="3566642" cy="22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9" y="4217998"/>
            <a:ext cx="3583520" cy="233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526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Book Antiqua</vt:lpstr>
      <vt:lpstr>Calibri</vt:lpstr>
      <vt:lpstr>Times New Roman</vt:lpstr>
      <vt:lpstr>Тема Office</vt:lpstr>
      <vt:lpstr>9 Б-классына, зигзаг технологиясын колдонуп,  «Үч бурчтуктун  аянтын табуу» -деген темада ачык сабак</vt:lpstr>
      <vt:lpstr>Жарандык коргонуунун бир  жумалыгына  карата 11 «Б» классына, «Өзгѳчѳ кырдаалда адамдардын коопсуздугу» деген темада класстык  саат ѳткѳрүлдү. </vt:lpstr>
      <vt:lpstr>Мектеп ичинде уюштурулган –илимий методикалык конференцияда : MY TEST X  PRO  платформасын алып чыгып жакшы  мумкунчулукторун кѳрсѳтѳ алдым</vt:lpstr>
      <vt:lpstr>Мектеп ичинде 11-Б класстарынын  окуучулары: Уланбек кызы Нурпери, Тайлакова  Аймира  «Алтын кесилиш» деген темада, долбоордук  иш даярдап алып  чыгышты.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«Б»-классына Үч бурчтуктун  аянтын табуу деген  темада, проблемалык методдун негизинде</dc:title>
  <dc:creator>Adm</dc:creator>
  <cp:lastModifiedBy>User</cp:lastModifiedBy>
  <cp:revision>5</cp:revision>
  <dcterms:created xsi:type="dcterms:W3CDTF">2022-01-06T10:38:57Z</dcterms:created>
  <dcterms:modified xsi:type="dcterms:W3CDTF">2022-01-11T17:19:51Z</dcterms:modified>
</cp:coreProperties>
</file>