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75" r:id="rId3"/>
    <p:sldId id="273" r:id="rId4"/>
    <p:sldId id="276" r:id="rId5"/>
    <p:sldId id="280" r:id="rId6"/>
    <p:sldId id="278" r:id="rId7"/>
    <p:sldId id="268" r:id="rId8"/>
    <p:sldId id="269" r:id="rId9"/>
    <p:sldId id="270" r:id="rId10"/>
    <p:sldId id="272" r:id="rId11"/>
    <p:sldId id="277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EA8E4-FE8B-45D1-B723-238CC21AA466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C718C-564D-435C-BFF3-02FBDC1EF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4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1A5F-8F9F-4F2B-8D39-73B6D8A5817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1A83-F1CF-4893-8159-2CD6678E9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2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1A5F-8F9F-4F2B-8D39-73B6D8A5817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1A83-F1CF-4893-8159-2CD6678E9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77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1A5F-8F9F-4F2B-8D39-73B6D8A5817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1A83-F1CF-4893-8159-2CD6678E9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1A5F-8F9F-4F2B-8D39-73B6D8A5817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1A83-F1CF-4893-8159-2CD6678E9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0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1A5F-8F9F-4F2B-8D39-73B6D8A5817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1A83-F1CF-4893-8159-2CD6678E9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1A5F-8F9F-4F2B-8D39-73B6D8A5817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1A83-F1CF-4893-8159-2CD6678E9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5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1A5F-8F9F-4F2B-8D39-73B6D8A5817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1A83-F1CF-4893-8159-2CD6678E9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9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1A5F-8F9F-4F2B-8D39-73B6D8A5817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1A83-F1CF-4893-8159-2CD6678E9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8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1A5F-8F9F-4F2B-8D39-73B6D8A5817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1A83-F1CF-4893-8159-2CD6678E9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5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1A5F-8F9F-4F2B-8D39-73B6D8A5817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1A83-F1CF-4893-8159-2CD6678E9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9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1A5F-8F9F-4F2B-8D39-73B6D8A5817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1A83-F1CF-4893-8159-2CD6678E9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9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41A5F-8F9F-4F2B-8D39-73B6D8A5817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1A83-F1CF-4893-8159-2CD6678E9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95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2552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№</a:t>
            </a:r>
            <a:r>
              <a:rPr lang="ru-RU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68-мектеп </a:t>
            </a:r>
            <a:r>
              <a:rPr lang="ru-RU" b="1" i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гимназиясынын</a:t>
            </a:r>
            <a:r>
              <a:rPr lang="ru-RU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тарых</a:t>
            </a:r>
            <a:r>
              <a:rPr lang="ru-RU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-география </a:t>
            </a:r>
            <a:r>
              <a:rPr lang="ru-RU" b="1" i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усулдук</a:t>
            </a:r>
            <a:r>
              <a:rPr lang="ru-RU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бирикмесинин</a:t>
            </a:r>
            <a:r>
              <a:rPr lang="ru-RU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2021-2022-окуу </a:t>
            </a:r>
            <a:r>
              <a:rPr lang="ru-RU" b="1" i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жылындагы</a:t>
            </a:r>
            <a:r>
              <a:rPr lang="ru-RU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аткарылган</a:t>
            </a:r>
            <a:r>
              <a:rPr lang="ru-RU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иштери</a:t>
            </a:r>
            <a:endParaRPr lang="ru-RU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29" r="15304" b="-1"/>
          <a:stretch/>
        </p:blipFill>
        <p:spPr>
          <a:xfrm>
            <a:off x="1360509" y="2770496"/>
            <a:ext cx="5281533" cy="3630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8" r="3418" b="28358"/>
          <a:stretch/>
        </p:blipFill>
        <p:spPr>
          <a:xfrm>
            <a:off x="7173322" y="2770497"/>
            <a:ext cx="3653656" cy="36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115" y="365125"/>
            <a:ext cx="11234482" cy="210512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2021-жылдын 7-9-июль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күндөрү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“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Кыргыз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Республикасында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жумушка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орноштурууга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жана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кесиптик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билим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берүүгө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көмөктөшүү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” (</a:t>
            </a:r>
            <a:r>
              <a:rPr lang="en-US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GIZ) 3-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компонентинин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пландоо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долбоорунун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алкагында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семинар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болуп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кесиптик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багыт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берүү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боюнча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иш-чаралар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планы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талкууланды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Кыргызстанда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кесиптик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багыт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берүү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иштерин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жайылтуунун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ыкмалары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жана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ийгиликтүү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тажрыйбалары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көрсөтүлдү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№68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мектеп-гимназиясынан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Кожогулова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Нуржан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мектепте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«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Кесипке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багыт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бер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үү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»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кандайча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жайылып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аткандыгы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жөнүндө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маалымат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берди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52" y="2897791"/>
            <a:ext cx="3815900" cy="38159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5" y="2359712"/>
            <a:ext cx="3815900" cy="3815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90" y="2359712"/>
            <a:ext cx="3815900" cy="38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6505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Кесипке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багыттоо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максатында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 24-ноябрда  9 «Д» классы </a:t>
            </a:r>
            <a:r>
              <a:rPr lang="ru-RU" sz="36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менен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«</a:t>
            </a:r>
            <a:r>
              <a:rPr lang="en-US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Hyatt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» </a:t>
            </a:r>
            <a:r>
              <a:rPr lang="ru-RU" sz="36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мейманканасында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болгон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экскурсиядан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ru-RU" sz="36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1" r="1675" b="34376"/>
          <a:stretch/>
        </p:blipFill>
        <p:spPr>
          <a:xfrm>
            <a:off x="4372817" y="2879678"/>
            <a:ext cx="3625557" cy="25700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4" r="1207" b="33135"/>
          <a:stretch/>
        </p:blipFill>
        <p:spPr>
          <a:xfrm>
            <a:off x="742666" y="2292826"/>
            <a:ext cx="3499864" cy="264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234" r="-563" b="33532"/>
          <a:stretch/>
        </p:blipFill>
        <p:spPr>
          <a:xfrm>
            <a:off x="8128661" y="3452884"/>
            <a:ext cx="3540173" cy="259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204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15-декабрда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Бишкек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шаардык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калкты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иш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менен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камсыз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кылуу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агентиги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стилист дизайнер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Замира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Молдошева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менен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чыныгы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жолугушуу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уюштурган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.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Жолугушууга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9 «В», 9 «Д»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класстарынын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окуучулары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барып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кызыктуу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маек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куруп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келишти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.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4" y="2117169"/>
            <a:ext cx="4496937" cy="44969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16" y="2117169"/>
            <a:ext cx="4496937" cy="44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327547"/>
            <a:ext cx="11450471" cy="34392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Президент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Садыр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Жапаров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«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Кыргыз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мамлекеттүүлүгүнүн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түптөөчүсү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алгачкы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кыргыз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интеллигенциясынын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эң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көрүнүктүү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өкүлү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саясий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коомдук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ишмер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Жусуп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Абдрахмановдун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120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жылдыгын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белгилөө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жарлыкка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кол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койду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Жарлыктын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негизинде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атайын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план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түзүлүп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иш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чаралар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өтүлдү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algn="ctr"/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67" y="3099794"/>
            <a:ext cx="4098104" cy="3077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1940" r="7364" b="10647"/>
          <a:stretch/>
        </p:blipFill>
        <p:spPr>
          <a:xfrm>
            <a:off x="4008068" y="2888348"/>
            <a:ext cx="2387975" cy="1861568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22028" r="25" b="7715"/>
          <a:stretch/>
        </p:blipFill>
        <p:spPr>
          <a:xfrm>
            <a:off x="6645582" y="2867699"/>
            <a:ext cx="2219069" cy="1882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21891" r="1575" b="9055"/>
          <a:stretch/>
        </p:blipFill>
        <p:spPr>
          <a:xfrm>
            <a:off x="9252304" y="2888348"/>
            <a:ext cx="2497541" cy="1772284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1"/>
          <a:stretch/>
        </p:blipFill>
        <p:spPr>
          <a:xfrm>
            <a:off x="4355594" y="4916476"/>
            <a:ext cx="2845644" cy="16892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19" y="4875081"/>
            <a:ext cx="1412285" cy="18562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" r="10703"/>
          <a:stretch/>
        </p:blipFill>
        <p:spPr>
          <a:xfrm>
            <a:off x="10192305" y="4801865"/>
            <a:ext cx="1326405" cy="19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66" y="365124"/>
            <a:ext cx="10515600" cy="23917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19-октябрь «Ант </a:t>
            </a:r>
            <a:r>
              <a:rPr lang="ru-RU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бер</a:t>
            </a:r>
            <a:r>
              <a:rPr lang="ru-RU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үү</a:t>
            </a:r>
            <a:r>
              <a:rPr lang="ru-RU" b="1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»</a:t>
            </a:r>
            <a:r>
              <a:rPr lang="ru-RU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к</a:t>
            </a:r>
            <a:r>
              <a:rPr lang="ru-RU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үнүндө</a:t>
            </a:r>
            <a:r>
              <a:rPr lang="ru-RU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5а3-классынын </a:t>
            </a:r>
            <a:r>
              <a:rPr lang="ru-RU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окуучулары</a:t>
            </a:r>
            <a:r>
              <a:rPr lang="ru-RU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гимназистердин</a:t>
            </a:r>
            <a:r>
              <a:rPr lang="ru-RU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катарына</a:t>
            </a:r>
            <a:r>
              <a:rPr lang="ru-RU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кир</a:t>
            </a:r>
            <a:r>
              <a:rPr lang="ru-RU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үү</a:t>
            </a:r>
            <a:r>
              <a:rPr lang="ru-RU" b="1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аземинде</a:t>
            </a:r>
            <a:endParaRPr lang="ru-RU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9" r="978" b="35943"/>
          <a:stretch/>
        </p:blipFill>
        <p:spPr>
          <a:xfrm>
            <a:off x="8339642" y="2448044"/>
            <a:ext cx="3717931" cy="28524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632" r="2092" b="38308"/>
          <a:stretch/>
        </p:blipFill>
        <p:spPr>
          <a:xfrm>
            <a:off x="4289476" y="3612344"/>
            <a:ext cx="3977847" cy="25333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9" r="14291" b="36915"/>
          <a:stretch/>
        </p:blipFill>
        <p:spPr>
          <a:xfrm>
            <a:off x="197817" y="2582839"/>
            <a:ext cx="4019341" cy="285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15" y="365124"/>
            <a:ext cx="6619164" cy="18321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5а3-классы 20-ноябрда                              5-класстар </a:t>
            </a:r>
            <a:r>
              <a:rPr lang="ru-RU" sz="36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арасында</a:t>
            </a:r>
            <a:r>
              <a:rPr lang="ru-RU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«</a:t>
            </a:r>
            <a:r>
              <a:rPr lang="ru-RU" sz="36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Дене</a:t>
            </a:r>
            <a:r>
              <a:rPr lang="ru-RU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тарбия</a:t>
            </a:r>
            <a:r>
              <a:rPr lang="ru-RU" sz="36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-</a:t>
            </a:r>
            <a:r>
              <a:rPr lang="ru-RU" sz="36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ден</a:t>
            </a:r>
            <a:r>
              <a:rPr lang="ru-RU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соолукка</a:t>
            </a:r>
            <a:r>
              <a:rPr lang="ru-RU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табылбас</a:t>
            </a:r>
            <a:r>
              <a:rPr lang="ru-RU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байлык</a:t>
            </a:r>
            <a:r>
              <a:rPr lang="ru-RU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» </a:t>
            </a:r>
            <a:r>
              <a:rPr lang="ru-RU" sz="36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аттуу</a:t>
            </a:r>
            <a:r>
              <a:rPr lang="ru-RU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конкурста</a:t>
            </a:r>
            <a:r>
              <a:rPr lang="ru-RU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endParaRPr lang="ru-RU" sz="36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6" r="3767" b="33748"/>
          <a:stretch/>
        </p:blipFill>
        <p:spPr>
          <a:xfrm>
            <a:off x="2751395" y="2895994"/>
            <a:ext cx="4177177" cy="311616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4" r="2091" b="11642"/>
          <a:stretch/>
        </p:blipFill>
        <p:spPr>
          <a:xfrm>
            <a:off x="324887" y="2350084"/>
            <a:ext cx="2176357" cy="31161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61109" y="365124"/>
            <a:ext cx="3534771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Ата-энелер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чогулушунан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</a:t>
            </a:r>
            <a:r>
              <a:rPr lang="ru-RU" sz="2400" b="1" i="1" dirty="0" err="1" smtClean="0">
                <a:solidFill>
                  <a:srgbClr val="FF000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өрүнүш</a:t>
            </a:r>
            <a:endParaRPr lang="ru-RU" sz="24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37397" r="3767" b="33121"/>
          <a:stretch/>
        </p:blipFill>
        <p:spPr>
          <a:xfrm>
            <a:off x="7990793" y="2197289"/>
            <a:ext cx="3405087" cy="2481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6" r="3418" b="33333"/>
          <a:stretch/>
        </p:blipFill>
        <p:spPr>
          <a:xfrm>
            <a:off x="8703874" y="4883662"/>
            <a:ext cx="2282574" cy="17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0153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Окуучулардын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эстетикалык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сезимдерин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ойготуу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уханий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байлыгын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байытуу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үйнөгө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болгон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көз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карашына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таасир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берүү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менен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маданий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денгээлин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калыптандыруу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максатында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тарых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музейине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5а3 классы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менен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экскурсияда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болдук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9" y="2119347"/>
            <a:ext cx="4457132" cy="44571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1" y="2113661"/>
            <a:ext cx="4462818" cy="44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30" y="1962102"/>
            <a:ext cx="4560846" cy="45608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87" y="1962102"/>
            <a:ext cx="4560846" cy="456084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757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2021-жылдын 1-декабрь 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к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үнү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Кожогулова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Нуржан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метод завуч 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Эсентурова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Мээрим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менен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биргеликте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 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мектеп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жамаатына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«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Насаатчы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насаатчылык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процесс» 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атуу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 семинар 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өтүлдү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.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2800" b="1" i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3" y="2429303"/>
            <a:ext cx="3897788" cy="40260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81" y="2831910"/>
            <a:ext cx="3841348" cy="4026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29" y="2429303"/>
            <a:ext cx="3841348" cy="402609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573205"/>
            <a:ext cx="10515600" cy="1965279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Өсүп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келе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жаткан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муундун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керектөөлөрүн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жана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кызыкчылыктарын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эске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алуу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менен</a:t>
            </a: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мектепте</a:t>
            </a:r>
            <a:r>
              <a:rPr lang="ky-KG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кесипке карай багыт берүү сабагы өтүлөт</a:t>
            </a:r>
            <a:r>
              <a:rPr lang="ky-KG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br>
              <a:rPr lang="ky-KG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ky-KG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«Кесипке багыт бер</a:t>
            </a:r>
            <a:r>
              <a:rPr lang="ky-KG" sz="28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үү» боюнча </a:t>
            </a:r>
            <a:r>
              <a:rPr lang="ky-KG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Кожогулова Нуржан 9-класстын класс жетекчилерине 27-28-август к</a:t>
            </a:r>
            <a:r>
              <a:rPr lang="ky-KG" sz="28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үндөрү семинар уюштурду.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77752" cy="5996252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Билим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бер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үү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жана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илим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министирлигинин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1285/1  2021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жылынын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22-июлундагы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буйруктун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негизинде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Герман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коомунун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5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баскычтуу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кесипке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багыттоо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боюнча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51 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мектептин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ичиндеги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сокулук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жана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алам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үдүн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районунун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мектептерине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жайылтууда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Кожогулова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Нуржан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менттор</a:t>
            </a:r>
            <a:r>
              <a:rPr lang="ru-RU" sz="36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болду</a:t>
            </a:r>
            <a:endParaRPr lang="ru-RU" sz="3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t="17512" r="1649" b="18806"/>
          <a:stretch/>
        </p:blipFill>
        <p:spPr>
          <a:xfrm>
            <a:off x="8215952" y="881116"/>
            <a:ext cx="3634647" cy="530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009" y="3422695"/>
            <a:ext cx="3203292" cy="32032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11" y="2620370"/>
            <a:ext cx="3800901" cy="3800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44" y="2156344"/>
            <a:ext cx="3800901" cy="3800901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2263" y="365125"/>
            <a:ext cx="11163867" cy="17912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</a:t>
            </a:r>
            <a:r>
              <a:rPr lang="ru-RU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Кесипке</a:t>
            </a:r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багыт</a:t>
            </a:r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бер</a:t>
            </a:r>
            <a:r>
              <a:rPr lang="ru-RU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үү</a:t>
            </a:r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» </a:t>
            </a:r>
            <a:r>
              <a:rPr lang="ru-RU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семинарында</a:t>
            </a:r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     (</a:t>
            </a:r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1-2-3-сентябрь)  </a:t>
            </a:r>
            <a:r>
              <a:rPr lang="ru-RU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менторлуктан</a:t>
            </a:r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</a:t>
            </a:r>
            <a:r>
              <a:rPr lang="ru-RU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</a:t>
            </a:r>
            <a:r>
              <a:rPr lang="ru-RU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өрүнүш</a:t>
            </a:r>
            <a:endParaRPr lang="ru-RU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0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305</Words>
  <Application>Microsoft Office PowerPoint</Application>
  <PresentationFormat>Широкоэкранный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Times New Roman</vt:lpstr>
      <vt:lpstr>Тема Office</vt:lpstr>
      <vt:lpstr>№68-мектеп гимназиясынын тарых-география усулдук бирикмесинин 2021-2022-окуу жылындагы аткарылган иштери</vt:lpstr>
      <vt:lpstr>Презентация PowerPoint</vt:lpstr>
      <vt:lpstr>19-октябрь «Ант берүү» күнүндө 5а3-классынын окуучулары гимназистердин катарына кирүү аземинде</vt:lpstr>
      <vt:lpstr>5а3-классы 20-ноябрда                              5-класстар арасында «Дене тарбия-ден соолукка табылбас байлык» аттуу конкурста </vt:lpstr>
      <vt:lpstr>Окуучулардын эстетикалык сезимдерин ойготуу, руханий байлыгын байытуу, дүйнөгө болгон көз карашына таасир берүү менен маданий денгээлин калыптандыруу максатында тарых музейине 5а3 классы менен экскурсияда болдук.</vt:lpstr>
      <vt:lpstr>2021-жылдын 1-декабрь күнү Кожогулова Нуржан метод завуч Эсентурова Мээрим менен биргеликте  мектеп жамаатына «Насаатчы, насаатчылык процесс» атуу семинар өтүлдү. </vt:lpstr>
      <vt:lpstr>Өсүп келе жаткан муундун керектөөлөрүн жана кызыкчылыктарын эске алуу менен мектепте кесипке карай багыт берүү сабагы өтүлөт.  «Кесипке багыт берүү» боюнча Кожогулова Нуржан 9-класстын класс жетекчилерине 27-28-август күндөрү семинар уюштурду. </vt:lpstr>
      <vt:lpstr>Билим берүү жана илим министирлигинин 1285/1  2021 жылынын 22-июлундагы буйруктун негизинде Герман коомунун 5 баскычтуу кесипке багыттоо боюнча 51  мектептин ичиндеги  сокулук жана аламүдүн районунун мектептерине жайылтууда Кожогулова Нуржан  менттор болду</vt:lpstr>
      <vt:lpstr>«Кесипке багыт берүү» семинарында      (1-2-3-сентябрь)  менторлуктан  көрүнүш</vt:lpstr>
      <vt:lpstr>2021-жылдын 7-9-июль күндөрү “Кыргыз Республикасында жумушка орноштурууга жана кесиптик билим берүүгө көмөктөшүү” (GIZ) 3-компонентинин пландоо долбоорунун алкагында семинар болуп, кесиптик багыт берүү боюнча иш-чаралар планы талкууланды. Кыргызстанда кесиптик багыт берүү иштерин жайылтуунун ыкмалары жана ийгиликтүү тажрыйбалары көрсөтүлдү. №68 мектеп-гимназиясынан Кожогулова Нуржан мектепте «Кесипке багыт берүү» кандайча жайылып аткандыгы жөнүндө маалымат берди.</vt:lpstr>
      <vt:lpstr>Кесипке багыттоо максатында        24-ноябрда  9 «Д» классы менен «Hyatt» мейманканасында болгон экскурсиядан </vt:lpstr>
      <vt:lpstr>15-декабрда Бишкек шаардык калкты иш менен камсыз кылуу агентиги   стилист дизайнер Замира Молдошева  менен  чыныгы жолугушуу уюштурган. Жолугушууга 9 «В», 9 «Д» класстарынын окуучулары барып кызыктуу маек куруп келишти.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64</cp:revision>
  <dcterms:created xsi:type="dcterms:W3CDTF">2022-01-11T14:48:49Z</dcterms:created>
  <dcterms:modified xsi:type="dcterms:W3CDTF">2022-01-19T15:49:23Z</dcterms:modified>
</cp:coreProperties>
</file>